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 id="2147483718" r:id="rId2"/>
  </p:sldMasterIdLst>
  <p:notesMasterIdLst>
    <p:notesMasterId r:id="rId33"/>
  </p:notesMasterIdLst>
  <p:sldIdLst>
    <p:sldId id="256" r:id="rId3"/>
    <p:sldId id="257" r:id="rId4"/>
    <p:sldId id="312" r:id="rId5"/>
    <p:sldId id="260" r:id="rId6"/>
    <p:sldId id="261" r:id="rId7"/>
    <p:sldId id="281" r:id="rId8"/>
    <p:sldId id="283" r:id="rId9"/>
    <p:sldId id="262" r:id="rId10"/>
    <p:sldId id="322" r:id="rId11"/>
    <p:sldId id="323" r:id="rId12"/>
    <p:sldId id="324" r:id="rId13"/>
    <p:sldId id="325" r:id="rId14"/>
    <p:sldId id="329" r:id="rId15"/>
    <p:sldId id="328" r:id="rId16"/>
    <p:sldId id="326" r:id="rId17"/>
    <p:sldId id="327" r:id="rId18"/>
    <p:sldId id="318" r:id="rId19"/>
    <p:sldId id="302" r:id="rId20"/>
    <p:sldId id="330" r:id="rId21"/>
    <p:sldId id="331" r:id="rId22"/>
    <p:sldId id="303" r:id="rId23"/>
    <p:sldId id="300" r:id="rId24"/>
    <p:sldId id="332" r:id="rId25"/>
    <p:sldId id="333" r:id="rId26"/>
    <p:sldId id="304" r:id="rId27"/>
    <p:sldId id="313" r:id="rId28"/>
    <p:sldId id="314" r:id="rId29"/>
    <p:sldId id="315" r:id="rId30"/>
    <p:sldId id="334" r:id="rId31"/>
    <p:sldId id="310"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Noto Sans Symbols" panose="020B0604020202020204" charset="0"/>
      <p:regular r:id="rId40"/>
      <p:bold r:id="rId41"/>
    </p:embeddedFont>
    <p:embeddedFont>
      <p:font typeface="Verdana" panose="020B060403050404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1" roundtripDataSignature="AMtx7mgxBK35K0w+jcjBaa2zx1idOop+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66" d="100"/>
          <a:sy n="66" d="100"/>
        </p:scale>
        <p:origin x="644" y="3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61" Type="http://customschemas.google.com/relationships/presentationmetadata" Target="meta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64"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font" Target="fonts/font8.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0636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6103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8634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9420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05160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7968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2047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1399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6540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9193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3980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8491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2493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4740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0094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6437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3857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0496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4789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54254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2"/>
        <p:cNvGrpSpPr/>
        <p:nvPr/>
      </p:nvGrpSpPr>
      <p:grpSpPr>
        <a:xfrm>
          <a:off x="0" y="0"/>
          <a:ext cx="0" cy="0"/>
          <a:chOff x="0" y="0"/>
          <a:chExt cx="0" cy="0"/>
        </a:xfrm>
      </p:grpSpPr>
      <p:sp>
        <p:nvSpPr>
          <p:cNvPr id="263" name="Google Shape;263;p58"/>
          <p:cNvSpPr txBox="1">
            <a:spLocks noGrp="1"/>
          </p:cNvSpPr>
          <p:nvPr>
            <p:ph type="ctrTitle"/>
          </p:nvPr>
        </p:nvSpPr>
        <p:spPr>
          <a:xfrm>
            <a:off x="1189573" y="2686011"/>
            <a:ext cx="8775700" cy="444545"/>
          </a:xfrm>
          <a:prstGeom prst="rect">
            <a:avLst/>
          </a:prstGeom>
          <a:noFill/>
          <a:ln>
            <a:noFill/>
          </a:ln>
        </p:spPr>
        <p:txBody>
          <a:bodyPr spcFirstLastPara="1" wrap="square" lIns="0" tIns="0" rIns="0" bIns="0" anchor="b" anchorCtr="0">
            <a:spAutoFit/>
          </a:bodyPr>
          <a:lstStyle>
            <a:lvl1pPr lvl="0" algn="l">
              <a:lnSpc>
                <a:spcPct val="122571"/>
              </a:lnSpc>
              <a:spcBef>
                <a:spcPts val="1400"/>
              </a:spcBef>
              <a:spcAft>
                <a:spcPts val="0"/>
              </a:spcAft>
              <a:buClr>
                <a:schemeClr val="dk2"/>
              </a:buClr>
              <a:buSzPts val="1190"/>
              <a:buFont typeface="Noto Sans Symbols"/>
              <a:buNone/>
              <a:defRPr sz="1400"/>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4" name="Google Shape;264;p58"/>
          <p:cNvSpPr txBox="1">
            <a:spLocks noGrp="1"/>
          </p:cNvSpPr>
          <p:nvPr>
            <p:ph type="subTitle" idx="1"/>
          </p:nvPr>
        </p:nvSpPr>
        <p:spPr>
          <a:xfrm>
            <a:off x="1189572" y="3402015"/>
            <a:ext cx="8777816" cy="439738"/>
          </a:xfrm>
          <a:prstGeom prst="rect">
            <a:avLst/>
          </a:prstGeom>
          <a:noFill/>
          <a:ln>
            <a:noFill/>
          </a:ln>
        </p:spPr>
        <p:txBody>
          <a:bodyPr spcFirstLastPara="1" wrap="square" lIns="0" tIns="0" rIns="0" bIns="0" anchor="t" anchorCtr="0">
            <a:noAutofit/>
          </a:bodyPr>
          <a:lstStyle>
            <a:lvl1pPr lvl="0" algn="l">
              <a:lnSpc>
                <a:spcPct val="113454"/>
              </a:lnSpc>
              <a:spcBef>
                <a:spcPts val="165"/>
              </a:spcBef>
              <a:spcAft>
                <a:spcPts val="0"/>
              </a:spcAft>
              <a:buSzPts val="1400"/>
              <a:buNone/>
              <a:defRPr sz="1100" b="1"/>
            </a:lvl1pPr>
            <a:lvl2pPr lvl="1" algn="l">
              <a:lnSpc>
                <a:spcPct val="106000"/>
              </a:lnSpc>
              <a:spcBef>
                <a:spcPts val="1440"/>
              </a:spcBef>
              <a:spcAft>
                <a:spcPts val="0"/>
              </a:spcAft>
              <a:buSzPts val="1800"/>
              <a:buChar char="◼"/>
              <a:defRPr/>
            </a:lvl2pPr>
            <a:lvl3pPr lvl="2" algn="l">
              <a:lnSpc>
                <a:spcPct val="106000"/>
              </a:lnSpc>
              <a:spcBef>
                <a:spcPts val="720"/>
              </a:spcBef>
              <a:spcAft>
                <a:spcPts val="0"/>
              </a:spcAft>
              <a:buSzPts val="1800"/>
              <a:buChar char="–"/>
              <a:defRPr/>
            </a:lvl3pPr>
            <a:lvl4pPr lvl="3" algn="l">
              <a:lnSpc>
                <a:spcPct val="106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a:endParaRPr/>
          </a:p>
        </p:txBody>
      </p:sp>
      <p:pic>
        <p:nvPicPr>
          <p:cNvPr id="265" name="Google Shape;265;p58"/>
          <p:cNvPicPr preferRelativeResize="0"/>
          <p:nvPr/>
        </p:nvPicPr>
        <p:blipFill rotWithShape="1">
          <a:blip r:embed="rId2">
            <a:alphaModFix/>
          </a:blip>
          <a:srcRect/>
          <a:stretch/>
        </p:blipFill>
        <p:spPr>
          <a:xfrm>
            <a:off x="9546335" y="15817"/>
            <a:ext cx="2633472"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6" name="Google Shape;266;p58"/>
          <p:cNvSpPr txBox="1"/>
          <p:nvPr/>
        </p:nvSpPr>
        <p:spPr>
          <a:xfrm>
            <a:off x="7126471" y="6590672"/>
            <a:ext cx="6286336" cy="2384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310"/>
        <p:cNvGrpSpPr/>
        <p:nvPr/>
      </p:nvGrpSpPr>
      <p:grpSpPr>
        <a:xfrm>
          <a:off x="0" y="0"/>
          <a:ext cx="0" cy="0"/>
          <a:chOff x="0" y="0"/>
          <a:chExt cx="0" cy="0"/>
        </a:xfrm>
      </p:grpSpPr>
      <p:sp>
        <p:nvSpPr>
          <p:cNvPr id="311" name="Google Shape;311;p67"/>
          <p:cNvSpPr txBox="1">
            <a:spLocks noGrp="1"/>
          </p:cNvSpPr>
          <p:nvPr>
            <p:ph type="title"/>
          </p:nvPr>
        </p:nvSpPr>
        <p:spPr>
          <a:xfrm>
            <a:off x="535525" y="577363"/>
            <a:ext cx="11127316" cy="19575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2" name="Google Shape;312;p67"/>
          <p:cNvSpPr txBox="1">
            <a:spLocks noGrp="1"/>
          </p:cNvSpPr>
          <p:nvPr>
            <p:ph type="body" idx="1"/>
          </p:nvPr>
        </p:nvSpPr>
        <p:spPr>
          <a:xfrm rot="5400000">
            <a:off x="633679" y="1049603"/>
            <a:ext cx="5135562" cy="5344584"/>
          </a:xfrm>
          <a:prstGeom prst="rect">
            <a:avLst/>
          </a:prstGeom>
          <a:noFill/>
          <a:ln>
            <a:noFill/>
          </a:ln>
        </p:spPr>
        <p:txBody>
          <a:bodyPr spcFirstLastPara="1" wrap="square" lIns="0" tIns="0" rIns="0" bIns="0" anchor="t" anchorCtr="0">
            <a:noAutofit/>
          </a:bodyPr>
          <a:lstStyle>
            <a:lvl1pPr marL="457178" lvl="0" indent="-228588" algn="l">
              <a:lnSpc>
                <a:spcPct val="106000"/>
              </a:lnSpc>
              <a:spcBef>
                <a:spcPts val="1440"/>
              </a:spcBef>
              <a:spcAft>
                <a:spcPts val="0"/>
              </a:spcAft>
              <a:buSzPts val="1400"/>
              <a:buNone/>
              <a:defRPr/>
            </a:lvl1pPr>
            <a:lvl2pPr marL="914355" lvl="1" indent="-342884" algn="l">
              <a:lnSpc>
                <a:spcPct val="106000"/>
              </a:lnSpc>
              <a:spcBef>
                <a:spcPts val="1440"/>
              </a:spcBef>
              <a:spcAft>
                <a:spcPts val="0"/>
              </a:spcAft>
              <a:buSzPts val="1800"/>
              <a:buChar char="◼"/>
              <a:defRPr/>
            </a:lvl2pPr>
            <a:lvl3pPr marL="1371533" lvl="2" indent="-342884" algn="l">
              <a:lnSpc>
                <a:spcPct val="106000"/>
              </a:lnSpc>
              <a:spcBef>
                <a:spcPts val="720"/>
              </a:spcBef>
              <a:spcAft>
                <a:spcPts val="0"/>
              </a:spcAft>
              <a:buSzPts val="1800"/>
              <a:buChar char="–"/>
              <a:defRPr/>
            </a:lvl3pPr>
            <a:lvl4pPr marL="1828710" lvl="3" indent="-342884" algn="l">
              <a:lnSpc>
                <a:spcPct val="106000"/>
              </a:lnSpc>
              <a:spcBef>
                <a:spcPts val="360"/>
              </a:spcBef>
              <a:spcAft>
                <a:spcPts val="0"/>
              </a:spcAft>
              <a:buSzPts val="1800"/>
              <a:buChar char="•"/>
              <a:defRPr/>
            </a:lvl4pPr>
            <a:lvl5pPr marL="2285888" lvl="4" indent="-342884" algn="l">
              <a:lnSpc>
                <a:spcPct val="100000"/>
              </a:lnSpc>
              <a:spcBef>
                <a:spcPts val="360"/>
              </a:spcBef>
              <a:spcAft>
                <a:spcPts val="0"/>
              </a:spcAft>
              <a:buSzPts val="1800"/>
              <a:buChar char="–"/>
              <a:defRPr/>
            </a:lvl5pPr>
            <a:lvl6pPr marL="2743066" lvl="5" indent="-342884" algn="l">
              <a:lnSpc>
                <a:spcPct val="100000"/>
              </a:lnSpc>
              <a:spcBef>
                <a:spcPts val="360"/>
              </a:spcBef>
              <a:spcAft>
                <a:spcPts val="0"/>
              </a:spcAft>
              <a:buSzPts val="1800"/>
              <a:buChar char="–"/>
              <a:defRPr/>
            </a:lvl6pPr>
            <a:lvl7pPr marL="3200243" lvl="6" indent="-342884" algn="l">
              <a:lnSpc>
                <a:spcPct val="100000"/>
              </a:lnSpc>
              <a:spcBef>
                <a:spcPts val="360"/>
              </a:spcBef>
              <a:spcAft>
                <a:spcPts val="0"/>
              </a:spcAft>
              <a:buSzPts val="1800"/>
              <a:buChar char="–"/>
              <a:defRPr/>
            </a:lvl7pPr>
            <a:lvl8pPr marL="3657421" lvl="7" indent="-342884" algn="l">
              <a:lnSpc>
                <a:spcPct val="100000"/>
              </a:lnSpc>
              <a:spcBef>
                <a:spcPts val="360"/>
              </a:spcBef>
              <a:spcAft>
                <a:spcPts val="0"/>
              </a:spcAft>
              <a:buSzPts val="1800"/>
              <a:buChar char="–"/>
              <a:defRPr/>
            </a:lvl8pPr>
            <a:lvl9pPr marL="4114598" lvl="8" indent="-342884" algn="l">
              <a:lnSpc>
                <a:spcPct val="100000"/>
              </a:lnSpc>
              <a:spcBef>
                <a:spcPts val="360"/>
              </a:spcBef>
              <a:spcAft>
                <a:spcPts val="0"/>
              </a:spcAft>
              <a:buSzPts val="1800"/>
              <a:buChar char="–"/>
              <a:defRPr/>
            </a:lvl9pPr>
          </a:lstStyle>
          <a:p>
            <a:endParaRPr/>
          </a:p>
        </p:txBody>
      </p:sp>
      <p:pic>
        <p:nvPicPr>
          <p:cNvPr id="313" name="Google Shape;313;p67"/>
          <p:cNvPicPr preferRelativeResize="0"/>
          <p:nvPr/>
        </p:nvPicPr>
        <p:blipFill rotWithShape="1">
          <a:blip r:embed="rId2">
            <a:alphaModFix/>
          </a:blip>
          <a:srcRect/>
          <a:stretch/>
        </p:blipFill>
        <p:spPr>
          <a:xfrm>
            <a:off x="9546337" y="12179"/>
            <a:ext cx="2633472"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4" name="Google Shape;314;p67"/>
          <p:cNvSpPr txBox="1"/>
          <p:nvPr/>
        </p:nvSpPr>
        <p:spPr>
          <a:xfrm>
            <a:off x="7126471" y="6590672"/>
            <a:ext cx="6286336" cy="2384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315"/>
        <p:cNvGrpSpPr/>
        <p:nvPr/>
      </p:nvGrpSpPr>
      <p:grpSpPr>
        <a:xfrm>
          <a:off x="0" y="0"/>
          <a:ext cx="0" cy="0"/>
          <a:chOff x="0" y="0"/>
          <a:chExt cx="0" cy="0"/>
        </a:xfrm>
      </p:grpSpPr>
      <p:sp>
        <p:nvSpPr>
          <p:cNvPr id="316" name="Google Shape;316;p68"/>
          <p:cNvSpPr txBox="1">
            <a:spLocks noGrp="1"/>
          </p:cNvSpPr>
          <p:nvPr>
            <p:ph type="title"/>
          </p:nvPr>
        </p:nvSpPr>
        <p:spPr>
          <a:xfrm rot="5400000">
            <a:off x="6121026" y="3304140"/>
            <a:ext cx="5775325" cy="19575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7" name="Google Shape;317;p68"/>
          <p:cNvSpPr txBox="1">
            <a:spLocks noGrp="1"/>
          </p:cNvSpPr>
          <p:nvPr>
            <p:ph type="body" idx="1"/>
          </p:nvPr>
        </p:nvSpPr>
        <p:spPr>
          <a:xfrm rot="5400000">
            <a:off x="1715034" y="-671508"/>
            <a:ext cx="5775325" cy="8147052"/>
          </a:xfrm>
          <a:prstGeom prst="rect">
            <a:avLst/>
          </a:prstGeom>
          <a:noFill/>
          <a:ln>
            <a:noFill/>
          </a:ln>
        </p:spPr>
        <p:txBody>
          <a:bodyPr spcFirstLastPara="1" wrap="square" lIns="0" tIns="0" rIns="0" bIns="0" anchor="t" anchorCtr="0">
            <a:noAutofit/>
          </a:bodyPr>
          <a:lstStyle>
            <a:lvl1pPr marL="457178" lvl="0" indent="-228588" algn="l">
              <a:lnSpc>
                <a:spcPct val="106000"/>
              </a:lnSpc>
              <a:spcBef>
                <a:spcPts val="1440"/>
              </a:spcBef>
              <a:spcAft>
                <a:spcPts val="0"/>
              </a:spcAft>
              <a:buSzPts val="1400"/>
              <a:buNone/>
              <a:defRPr/>
            </a:lvl1pPr>
            <a:lvl2pPr marL="914355" lvl="1" indent="-342884" algn="l">
              <a:lnSpc>
                <a:spcPct val="106000"/>
              </a:lnSpc>
              <a:spcBef>
                <a:spcPts val="1440"/>
              </a:spcBef>
              <a:spcAft>
                <a:spcPts val="0"/>
              </a:spcAft>
              <a:buSzPts val="1800"/>
              <a:buChar char="◼"/>
              <a:defRPr/>
            </a:lvl2pPr>
            <a:lvl3pPr marL="1371533" lvl="2" indent="-342884" algn="l">
              <a:lnSpc>
                <a:spcPct val="106000"/>
              </a:lnSpc>
              <a:spcBef>
                <a:spcPts val="720"/>
              </a:spcBef>
              <a:spcAft>
                <a:spcPts val="0"/>
              </a:spcAft>
              <a:buSzPts val="1800"/>
              <a:buChar char="–"/>
              <a:defRPr/>
            </a:lvl3pPr>
            <a:lvl4pPr marL="1828710" lvl="3" indent="-342884" algn="l">
              <a:lnSpc>
                <a:spcPct val="106000"/>
              </a:lnSpc>
              <a:spcBef>
                <a:spcPts val="360"/>
              </a:spcBef>
              <a:spcAft>
                <a:spcPts val="0"/>
              </a:spcAft>
              <a:buSzPts val="1800"/>
              <a:buChar char="•"/>
              <a:defRPr/>
            </a:lvl4pPr>
            <a:lvl5pPr marL="2285888" lvl="4" indent="-342884" algn="l">
              <a:lnSpc>
                <a:spcPct val="100000"/>
              </a:lnSpc>
              <a:spcBef>
                <a:spcPts val="360"/>
              </a:spcBef>
              <a:spcAft>
                <a:spcPts val="0"/>
              </a:spcAft>
              <a:buSzPts val="1800"/>
              <a:buChar char="–"/>
              <a:defRPr/>
            </a:lvl5pPr>
            <a:lvl6pPr marL="2743066" lvl="5" indent="-342884" algn="l">
              <a:lnSpc>
                <a:spcPct val="100000"/>
              </a:lnSpc>
              <a:spcBef>
                <a:spcPts val="360"/>
              </a:spcBef>
              <a:spcAft>
                <a:spcPts val="0"/>
              </a:spcAft>
              <a:buSzPts val="1800"/>
              <a:buChar char="–"/>
              <a:defRPr/>
            </a:lvl6pPr>
            <a:lvl7pPr marL="3200243" lvl="6" indent="-342884" algn="l">
              <a:lnSpc>
                <a:spcPct val="100000"/>
              </a:lnSpc>
              <a:spcBef>
                <a:spcPts val="360"/>
              </a:spcBef>
              <a:spcAft>
                <a:spcPts val="0"/>
              </a:spcAft>
              <a:buSzPts val="1800"/>
              <a:buChar char="–"/>
              <a:defRPr/>
            </a:lvl7pPr>
            <a:lvl8pPr marL="3657421" lvl="7" indent="-342884" algn="l">
              <a:lnSpc>
                <a:spcPct val="100000"/>
              </a:lnSpc>
              <a:spcBef>
                <a:spcPts val="360"/>
              </a:spcBef>
              <a:spcAft>
                <a:spcPts val="0"/>
              </a:spcAft>
              <a:buSzPts val="1800"/>
              <a:buChar char="–"/>
              <a:defRPr/>
            </a:lvl8pPr>
            <a:lvl9pPr marL="4114598" lvl="8" indent="-342884" algn="l">
              <a:lnSpc>
                <a:spcPct val="100000"/>
              </a:lnSpc>
              <a:spcBef>
                <a:spcPts val="360"/>
              </a:spcBef>
              <a:spcAft>
                <a:spcPts val="0"/>
              </a:spcAft>
              <a:buSzPts val="1800"/>
              <a:buChar char="–"/>
              <a:defRPr/>
            </a:lvl9pPr>
          </a:lstStyle>
          <a:p>
            <a:endParaRPr/>
          </a:p>
        </p:txBody>
      </p:sp>
      <p:pic>
        <p:nvPicPr>
          <p:cNvPr id="318" name="Google Shape;318;p68"/>
          <p:cNvPicPr preferRelativeResize="0"/>
          <p:nvPr/>
        </p:nvPicPr>
        <p:blipFill rotWithShape="1">
          <a:blip r:embed="rId2">
            <a:alphaModFix/>
          </a:blip>
          <a:srcRect/>
          <a:stretch/>
        </p:blipFill>
        <p:spPr>
          <a:xfrm>
            <a:off x="9546337" y="6672"/>
            <a:ext cx="2633472"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9" name="Google Shape;319;p68"/>
          <p:cNvSpPr txBox="1"/>
          <p:nvPr/>
        </p:nvSpPr>
        <p:spPr>
          <a:xfrm>
            <a:off x="7126471" y="6590672"/>
            <a:ext cx="6286336" cy="2384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and Table" type="tbl">
  <p:cSld name="TABLE">
    <p:spTree>
      <p:nvGrpSpPr>
        <p:cNvPr id="1" name="Shape 320"/>
        <p:cNvGrpSpPr/>
        <p:nvPr/>
      </p:nvGrpSpPr>
      <p:grpSpPr>
        <a:xfrm>
          <a:off x="0" y="0"/>
          <a:ext cx="0" cy="0"/>
          <a:chOff x="0" y="0"/>
          <a:chExt cx="0" cy="0"/>
        </a:xfrm>
      </p:grpSpPr>
      <p:sp>
        <p:nvSpPr>
          <p:cNvPr id="321" name="Google Shape;321;p69"/>
          <p:cNvSpPr txBox="1">
            <a:spLocks noGrp="1"/>
          </p:cNvSpPr>
          <p:nvPr>
            <p:ph type="title"/>
          </p:nvPr>
        </p:nvSpPr>
        <p:spPr>
          <a:xfrm>
            <a:off x="535525" y="577363"/>
            <a:ext cx="11127316" cy="19575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322" name="Google Shape;322;p69"/>
          <p:cNvPicPr preferRelativeResize="0"/>
          <p:nvPr/>
        </p:nvPicPr>
        <p:blipFill rotWithShape="1">
          <a:blip r:embed="rId2">
            <a:alphaModFix/>
          </a:blip>
          <a:srcRect/>
          <a:stretch/>
        </p:blipFill>
        <p:spPr>
          <a:xfrm>
            <a:off x="9558529" y="6672"/>
            <a:ext cx="2633472"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3" name="Google Shape;323;p69"/>
          <p:cNvSpPr txBox="1"/>
          <p:nvPr/>
        </p:nvSpPr>
        <p:spPr>
          <a:xfrm>
            <a:off x="7126471" y="6590672"/>
            <a:ext cx="6286336" cy="2384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4"/>
        <p:cNvGrpSpPr/>
        <p:nvPr/>
      </p:nvGrpSpPr>
      <p:grpSpPr>
        <a:xfrm>
          <a:off x="0" y="0"/>
          <a:ext cx="0" cy="0"/>
          <a:chOff x="0" y="0"/>
          <a:chExt cx="0" cy="0"/>
        </a:xfrm>
      </p:grpSpPr>
      <p:sp>
        <p:nvSpPr>
          <p:cNvPr id="325" name="Google Shape;325;p70"/>
          <p:cNvSpPr txBox="1">
            <a:spLocks noGrp="1"/>
          </p:cNvSpPr>
          <p:nvPr>
            <p:ph type="title"/>
          </p:nvPr>
        </p:nvSpPr>
        <p:spPr>
          <a:xfrm>
            <a:off x="535525" y="577363"/>
            <a:ext cx="11127316" cy="19575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26"/>
        <p:cNvGrpSpPr/>
        <p:nvPr/>
      </p:nvGrpSpPr>
      <p:grpSpPr>
        <a:xfrm>
          <a:off x="0" y="0"/>
          <a:ext cx="0" cy="0"/>
          <a:chOff x="0" y="0"/>
          <a:chExt cx="0" cy="0"/>
        </a:xfrm>
      </p:grpSpPr>
      <p:sp>
        <p:nvSpPr>
          <p:cNvPr id="327" name="Google Shape;327;p71"/>
          <p:cNvSpPr txBox="1">
            <a:spLocks noGrp="1"/>
          </p:cNvSpPr>
          <p:nvPr>
            <p:ph type="title"/>
          </p:nvPr>
        </p:nvSpPr>
        <p:spPr>
          <a:xfrm>
            <a:off x="535525" y="577363"/>
            <a:ext cx="11127316" cy="19575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algn="l"/>
            <a:fld id="{00000000-1234-1234-1234-123412341234}" type="slidenum">
              <a:rPr lang="en-US" smtClean="0"/>
              <a:pPr algn="l"/>
              <a:t>‹#›</a:t>
            </a:fld>
            <a:endParaRPr lang="en-US"/>
          </a:p>
        </p:txBody>
      </p:sp>
    </p:spTree>
    <p:extLst>
      <p:ext uri="{BB962C8B-B14F-4D97-AF65-F5344CB8AC3E}">
        <p14:creationId xmlns:p14="http://schemas.microsoft.com/office/powerpoint/2010/main" val="1306498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algn="l"/>
            <a:fld id="{00000000-1234-1234-1234-123412341234}" type="slidenum">
              <a:rPr lang="en-US" smtClean="0"/>
              <a:pPr algn="l"/>
              <a:t>‹#›</a:t>
            </a:fld>
            <a:endParaRPr lang="en-US"/>
          </a:p>
        </p:txBody>
      </p:sp>
    </p:spTree>
    <p:extLst>
      <p:ext uri="{BB962C8B-B14F-4D97-AF65-F5344CB8AC3E}">
        <p14:creationId xmlns:p14="http://schemas.microsoft.com/office/powerpoint/2010/main" val="1727798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algn="l"/>
            <a:fld id="{00000000-1234-1234-1234-123412341234}" type="slidenum">
              <a:rPr lang="en-US" smtClean="0"/>
              <a:pPr algn="l"/>
              <a:t>‹#›</a:t>
            </a:fld>
            <a:endParaRPr lang="en-US"/>
          </a:p>
        </p:txBody>
      </p:sp>
    </p:spTree>
    <p:extLst>
      <p:ext uri="{BB962C8B-B14F-4D97-AF65-F5344CB8AC3E}">
        <p14:creationId xmlns:p14="http://schemas.microsoft.com/office/powerpoint/2010/main" val="11007544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algn="l"/>
            <a:fld id="{00000000-1234-1234-1234-123412341234}" type="slidenum">
              <a:rPr lang="en-US" smtClean="0"/>
              <a:pPr algn="l"/>
              <a:t>‹#›</a:t>
            </a:fld>
            <a:endParaRPr lang="en-US"/>
          </a:p>
        </p:txBody>
      </p:sp>
    </p:spTree>
    <p:extLst>
      <p:ext uri="{BB962C8B-B14F-4D97-AF65-F5344CB8AC3E}">
        <p14:creationId xmlns:p14="http://schemas.microsoft.com/office/powerpoint/2010/main" val="19887213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algn="l"/>
            <a:fld id="{00000000-1234-1234-1234-123412341234}" type="slidenum">
              <a:rPr lang="en-US" smtClean="0"/>
              <a:pPr algn="l"/>
              <a:t>‹#›</a:t>
            </a:fld>
            <a:endParaRPr lang="en-US"/>
          </a:p>
        </p:txBody>
      </p:sp>
    </p:spTree>
    <p:extLst>
      <p:ext uri="{BB962C8B-B14F-4D97-AF65-F5344CB8AC3E}">
        <p14:creationId xmlns:p14="http://schemas.microsoft.com/office/powerpoint/2010/main" val="1558582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67"/>
        <p:cNvGrpSpPr/>
        <p:nvPr/>
      </p:nvGrpSpPr>
      <p:grpSpPr>
        <a:xfrm>
          <a:off x="0" y="0"/>
          <a:ext cx="0" cy="0"/>
          <a:chOff x="0" y="0"/>
          <a:chExt cx="0" cy="0"/>
        </a:xfrm>
      </p:grpSpPr>
      <p:sp>
        <p:nvSpPr>
          <p:cNvPr id="268" name="Google Shape;268;p59"/>
          <p:cNvSpPr txBox="1">
            <a:spLocks noGrp="1"/>
          </p:cNvSpPr>
          <p:nvPr>
            <p:ph type="title"/>
          </p:nvPr>
        </p:nvSpPr>
        <p:spPr>
          <a:xfrm>
            <a:off x="535525" y="577363"/>
            <a:ext cx="11127316" cy="19575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9" name="Google Shape;269;p59"/>
          <p:cNvSpPr txBox="1">
            <a:spLocks noGrp="1"/>
          </p:cNvSpPr>
          <p:nvPr>
            <p:ph type="body" idx="1"/>
          </p:nvPr>
        </p:nvSpPr>
        <p:spPr>
          <a:xfrm>
            <a:off x="529171" y="1154114"/>
            <a:ext cx="5344584" cy="5135562"/>
          </a:xfrm>
          <a:prstGeom prst="rect">
            <a:avLst/>
          </a:prstGeom>
          <a:noFill/>
          <a:ln>
            <a:noFill/>
          </a:ln>
        </p:spPr>
        <p:txBody>
          <a:bodyPr spcFirstLastPara="1" wrap="square" lIns="0" tIns="0" rIns="0" bIns="0" anchor="t" anchorCtr="0">
            <a:noAutofit/>
          </a:bodyPr>
          <a:lstStyle>
            <a:lvl1pPr marL="457178" lvl="0" indent="-228588" algn="l">
              <a:lnSpc>
                <a:spcPct val="106000"/>
              </a:lnSpc>
              <a:spcBef>
                <a:spcPts val="1440"/>
              </a:spcBef>
              <a:spcAft>
                <a:spcPts val="0"/>
              </a:spcAft>
              <a:buSzPts val="1400"/>
              <a:buNone/>
              <a:defRPr/>
            </a:lvl1pPr>
            <a:lvl2pPr marL="914355" lvl="1" indent="-342884" algn="l">
              <a:lnSpc>
                <a:spcPct val="106000"/>
              </a:lnSpc>
              <a:spcBef>
                <a:spcPts val="1440"/>
              </a:spcBef>
              <a:spcAft>
                <a:spcPts val="0"/>
              </a:spcAft>
              <a:buSzPts val="1800"/>
              <a:buChar char="◼"/>
              <a:defRPr/>
            </a:lvl2pPr>
            <a:lvl3pPr marL="1371533" lvl="2" indent="-342884" algn="l">
              <a:lnSpc>
                <a:spcPct val="106000"/>
              </a:lnSpc>
              <a:spcBef>
                <a:spcPts val="720"/>
              </a:spcBef>
              <a:spcAft>
                <a:spcPts val="0"/>
              </a:spcAft>
              <a:buSzPts val="1800"/>
              <a:buChar char="–"/>
              <a:defRPr/>
            </a:lvl3pPr>
            <a:lvl4pPr marL="1828710" lvl="3" indent="-342884" algn="l">
              <a:lnSpc>
                <a:spcPct val="106000"/>
              </a:lnSpc>
              <a:spcBef>
                <a:spcPts val="360"/>
              </a:spcBef>
              <a:spcAft>
                <a:spcPts val="0"/>
              </a:spcAft>
              <a:buSzPts val="1800"/>
              <a:buChar char="•"/>
              <a:defRPr/>
            </a:lvl4pPr>
            <a:lvl5pPr marL="2285888" lvl="4" indent="-342884" algn="l">
              <a:lnSpc>
                <a:spcPct val="100000"/>
              </a:lnSpc>
              <a:spcBef>
                <a:spcPts val="360"/>
              </a:spcBef>
              <a:spcAft>
                <a:spcPts val="0"/>
              </a:spcAft>
              <a:buSzPts val="1800"/>
              <a:buChar char="–"/>
              <a:defRPr/>
            </a:lvl5pPr>
            <a:lvl6pPr marL="2743066" lvl="5" indent="-342884" algn="l">
              <a:lnSpc>
                <a:spcPct val="100000"/>
              </a:lnSpc>
              <a:spcBef>
                <a:spcPts val="360"/>
              </a:spcBef>
              <a:spcAft>
                <a:spcPts val="0"/>
              </a:spcAft>
              <a:buSzPts val="1800"/>
              <a:buChar char="–"/>
              <a:defRPr/>
            </a:lvl6pPr>
            <a:lvl7pPr marL="3200243" lvl="6" indent="-342884" algn="l">
              <a:lnSpc>
                <a:spcPct val="100000"/>
              </a:lnSpc>
              <a:spcBef>
                <a:spcPts val="360"/>
              </a:spcBef>
              <a:spcAft>
                <a:spcPts val="0"/>
              </a:spcAft>
              <a:buSzPts val="1800"/>
              <a:buChar char="–"/>
              <a:defRPr/>
            </a:lvl7pPr>
            <a:lvl8pPr marL="3657421" lvl="7" indent="-342884" algn="l">
              <a:lnSpc>
                <a:spcPct val="100000"/>
              </a:lnSpc>
              <a:spcBef>
                <a:spcPts val="360"/>
              </a:spcBef>
              <a:spcAft>
                <a:spcPts val="0"/>
              </a:spcAft>
              <a:buSzPts val="1800"/>
              <a:buChar char="–"/>
              <a:defRPr/>
            </a:lvl8pPr>
            <a:lvl9pPr marL="4114598" lvl="8" indent="-342884" algn="l">
              <a:lnSpc>
                <a:spcPct val="100000"/>
              </a:lnSpc>
              <a:spcBef>
                <a:spcPts val="360"/>
              </a:spcBef>
              <a:spcAft>
                <a:spcPts val="0"/>
              </a:spcAft>
              <a:buSzPts val="1800"/>
              <a:buChar char="–"/>
              <a:defRPr/>
            </a:lvl9pPr>
          </a:lstStyle>
          <a:p>
            <a:endParaRPr/>
          </a:p>
        </p:txBody>
      </p:sp>
      <p:pic>
        <p:nvPicPr>
          <p:cNvPr id="270" name="Google Shape;270;p59"/>
          <p:cNvPicPr preferRelativeResize="0"/>
          <p:nvPr/>
        </p:nvPicPr>
        <p:blipFill rotWithShape="1">
          <a:blip r:embed="rId2">
            <a:alphaModFix/>
          </a:blip>
          <a:srcRect/>
          <a:stretch/>
        </p:blipFill>
        <p:spPr>
          <a:xfrm>
            <a:off x="9546335" y="21797"/>
            <a:ext cx="2633472"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1" name="Google Shape;271;p59"/>
          <p:cNvSpPr txBox="1"/>
          <p:nvPr/>
        </p:nvSpPr>
        <p:spPr>
          <a:xfrm>
            <a:off x="7126471" y="6590672"/>
            <a:ext cx="6286336" cy="2384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algn="l"/>
            <a:fld id="{00000000-1234-1234-1234-123412341234}" type="slidenum">
              <a:rPr lang="en-US" smtClean="0"/>
              <a:pPr algn="l"/>
              <a:t>‹#›</a:t>
            </a:fld>
            <a:endParaRPr lang="en-US"/>
          </a:p>
        </p:txBody>
      </p:sp>
    </p:spTree>
    <p:extLst>
      <p:ext uri="{BB962C8B-B14F-4D97-AF65-F5344CB8AC3E}">
        <p14:creationId xmlns:p14="http://schemas.microsoft.com/office/powerpoint/2010/main" val="31361376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algn="l"/>
            <a:fld id="{00000000-1234-1234-1234-123412341234}" type="slidenum">
              <a:rPr lang="en-US" smtClean="0"/>
              <a:pPr algn="l"/>
              <a:t>‹#›</a:t>
            </a:fld>
            <a:endParaRPr lang="en-US"/>
          </a:p>
        </p:txBody>
      </p:sp>
    </p:spTree>
    <p:extLst>
      <p:ext uri="{BB962C8B-B14F-4D97-AF65-F5344CB8AC3E}">
        <p14:creationId xmlns:p14="http://schemas.microsoft.com/office/powerpoint/2010/main" val="5580195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algn="l"/>
            <a:fld id="{00000000-1234-1234-1234-123412341234}" type="slidenum">
              <a:rPr lang="en-US" smtClean="0"/>
              <a:pPr algn="l"/>
              <a:t>‹#›</a:t>
            </a:fld>
            <a:endParaRPr lang="en-US"/>
          </a:p>
        </p:txBody>
      </p:sp>
    </p:spTree>
    <p:extLst>
      <p:ext uri="{BB962C8B-B14F-4D97-AF65-F5344CB8AC3E}">
        <p14:creationId xmlns:p14="http://schemas.microsoft.com/office/powerpoint/2010/main" val="895486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037E80-9C7C-49E0-8D81-DF978D7D12E4}" type="slidenum">
              <a:rPr lang="en-IN" smtClean="0"/>
              <a:t>‹#›</a:t>
            </a:fld>
            <a:endParaRPr lang="en-IN"/>
          </a:p>
        </p:txBody>
      </p:sp>
    </p:spTree>
    <p:extLst>
      <p:ext uri="{BB962C8B-B14F-4D97-AF65-F5344CB8AC3E}">
        <p14:creationId xmlns:p14="http://schemas.microsoft.com/office/powerpoint/2010/main" val="3769059438"/>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algn="l"/>
            <a:fld id="{00000000-1234-1234-1234-123412341234}" type="slidenum">
              <a:rPr lang="en-US" smtClean="0"/>
              <a:pPr algn="l"/>
              <a:t>‹#›</a:t>
            </a:fld>
            <a:endParaRPr lang="en-US"/>
          </a:p>
        </p:txBody>
      </p:sp>
    </p:spTree>
    <p:extLst>
      <p:ext uri="{BB962C8B-B14F-4D97-AF65-F5344CB8AC3E}">
        <p14:creationId xmlns:p14="http://schemas.microsoft.com/office/powerpoint/2010/main" val="3293999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algn="l"/>
            <a:fld id="{00000000-1234-1234-1234-123412341234}" type="slidenum">
              <a:rPr lang="en-US" smtClean="0"/>
              <a:pPr algn="l"/>
              <a:t>‹#›</a:t>
            </a:fld>
            <a:endParaRPr lang="en-US"/>
          </a:p>
        </p:txBody>
      </p:sp>
    </p:spTree>
    <p:extLst>
      <p:ext uri="{BB962C8B-B14F-4D97-AF65-F5344CB8AC3E}">
        <p14:creationId xmlns:p14="http://schemas.microsoft.com/office/powerpoint/2010/main" val="2482333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12"/>
        <p:cNvGrpSpPr/>
        <p:nvPr/>
      </p:nvGrpSpPr>
      <p:grpSpPr>
        <a:xfrm>
          <a:off x="0" y="0"/>
          <a:ext cx="0" cy="0"/>
          <a:chOff x="0" y="0"/>
          <a:chExt cx="0" cy="0"/>
        </a:xfrm>
      </p:grpSpPr>
      <p:sp>
        <p:nvSpPr>
          <p:cNvPr id="114" name="Google Shape;114;p20"/>
          <p:cNvSpPr txBox="1">
            <a:spLocks noGrp="1"/>
          </p:cNvSpPr>
          <p:nvPr>
            <p:ph type="ftr" idx="11"/>
          </p:nvPr>
        </p:nvSpPr>
        <p:spPr>
          <a:xfrm>
            <a:off x="8251372" y="48379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327869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2"/>
        <p:cNvGrpSpPr/>
        <p:nvPr/>
      </p:nvGrpSpPr>
      <p:grpSpPr>
        <a:xfrm>
          <a:off x="0" y="0"/>
          <a:ext cx="0" cy="0"/>
          <a:chOff x="0" y="0"/>
          <a:chExt cx="0" cy="0"/>
        </a:xfrm>
      </p:grpSpPr>
      <p:sp>
        <p:nvSpPr>
          <p:cNvPr id="273" name="Google Shape;273;p60"/>
          <p:cNvSpPr txBox="1">
            <a:spLocks noGrp="1"/>
          </p:cNvSpPr>
          <p:nvPr>
            <p:ph type="title"/>
          </p:nvPr>
        </p:nvSpPr>
        <p:spPr>
          <a:xfrm>
            <a:off x="963084" y="4406905"/>
            <a:ext cx="10363200" cy="505651"/>
          </a:xfrm>
          <a:prstGeom prst="rect">
            <a:avLst/>
          </a:prstGeom>
          <a:noFill/>
          <a:ln>
            <a:noFill/>
          </a:ln>
        </p:spPr>
        <p:txBody>
          <a:bodyPr spcFirstLastPara="1" wrap="square" lIns="0" tIns="0" rIns="0" bIns="0" anchor="t" anchorCtr="0">
            <a:spAutoFit/>
          </a:bodyPr>
          <a:lstStyle>
            <a:lvl1pPr lvl="0" algn="l">
              <a:lnSpc>
                <a:spcPct val="106000"/>
              </a:lnSpc>
              <a:spcBef>
                <a:spcPts val="0"/>
              </a:spcBef>
              <a:spcAft>
                <a:spcPts val="0"/>
              </a:spcAft>
              <a:buSzPts val="1400"/>
              <a:buNone/>
              <a:defRPr sz="3100" b="1" cap="none"/>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4" name="Google Shape;274;p60"/>
          <p:cNvSpPr txBox="1">
            <a:spLocks noGrp="1"/>
          </p:cNvSpPr>
          <p:nvPr>
            <p:ph type="body" idx="1"/>
          </p:nvPr>
        </p:nvSpPr>
        <p:spPr>
          <a:xfrm>
            <a:off x="963084" y="2906716"/>
            <a:ext cx="10363200" cy="1500187"/>
          </a:xfrm>
          <a:prstGeom prst="rect">
            <a:avLst/>
          </a:prstGeom>
          <a:noFill/>
          <a:ln>
            <a:noFill/>
          </a:ln>
        </p:spPr>
        <p:txBody>
          <a:bodyPr spcFirstLastPara="1" wrap="square" lIns="0" tIns="0" rIns="0" bIns="0" anchor="b" anchorCtr="0">
            <a:noAutofit/>
          </a:bodyPr>
          <a:lstStyle>
            <a:lvl1pPr marL="457178" lvl="0" indent="-228588" algn="l">
              <a:lnSpc>
                <a:spcPct val="106000"/>
              </a:lnSpc>
              <a:spcBef>
                <a:spcPts val="1280"/>
              </a:spcBef>
              <a:spcAft>
                <a:spcPts val="0"/>
              </a:spcAft>
              <a:buSzPts val="1280"/>
              <a:buNone/>
              <a:defRPr sz="1600"/>
            </a:lvl1pPr>
            <a:lvl2pPr marL="914355" lvl="1" indent="-228588" algn="l">
              <a:lnSpc>
                <a:spcPct val="106000"/>
              </a:lnSpc>
              <a:spcBef>
                <a:spcPts val="1120"/>
              </a:spcBef>
              <a:spcAft>
                <a:spcPts val="0"/>
              </a:spcAft>
              <a:buSzPts val="1400"/>
              <a:buNone/>
              <a:defRPr sz="1400"/>
            </a:lvl2pPr>
            <a:lvl3pPr marL="1371533" lvl="2" indent="-228588" algn="l">
              <a:lnSpc>
                <a:spcPct val="106000"/>
              </a:lnSpc>
              <a:spcBef>
                <a:spcPts val="480"/>
              </a:spcBef>
              <a:spcAft>
                <a:spcPts val="0"/>
              </a:spcAft>
              <a:buSzPts val="1200"/>
              <a:buNone/>
              <a:defRPr sz="1200"/>
            </a:lvl3pPr>
            <a:lvl4pPr marL="1828710" lvl="3" indent="-228588" algn="l">
              <a:lnSpc>
                <a:spcPct val="106000"/>
              </a:lnSpc>
              <a:spcBef>
                <a:spcPts val="220"/>
              </a:spcBef>
              <a:spcAft>
                <a:spcPts val="0"/>
              </a:spcAft>
              <a:buSzPts val="1100"/>
              <a:buFont typeface="Arial"/>
              <a:buNone/>
              <a:defRPr sz="1100"/>
            </a:lvl4pPr>
            <a:lvl5pPr marL="2285888" lvl="4" indent="-228588" algn="l">
              <a:lnSpc>
                <a:spcPct val="100000"/>
              </a:lnSpc>
              <a:spcBef>
                <a:spcPts val="220"/>
              </a:spcBef>
              <a:spcAft>
                <a:spcPts val="0"/>
              </a:spcAft>
              <a:buSzPts val="1100"/>
              <a:buFont typeface="Arial"/>
              <a:buNone/>
              <a:defRPr sz="1100"/>
            </a:lvl5pPr>
            <a:lvl6pPr marL="2743066" lvl="5" indent="-228588" algn="l">
              <a:lnSpc>
                <a:spcPct val="100000"/>
              </a:lnSpc>
              <a:spcBef>
                <a:spcPts val="220"/>
              </a:spcBef>
              <a:spcAft>
                <a:spcPts val="0"/>
              </a:spcAft>
              <a:buSzPts val="1100"/>
              <a:buFont typeface="Arial"/>
              <a:buNone/>
              <a:defRPr sz="1100"/>
            </a:lvl6pPr>
            <a:lvl7pPr marL="3200243" lvl="6" indent="-228588" algn="l">
              <a:lnSpc>
                <a:spcPct val="100000"/>
              </a:lnSpc>
              <a:spcBef>
                <a:spcPts val="220"/>
              </a:spcBef>
              <a:spcAft>
                <a:spcPts val="0"/>
              </a:spcAft>
              <a:buSzPts val="1100"/>
              <a:buFont typeface="Arial"/>
              <a:buNone/>
              <a:defRPr sz="1100"/>
            </a:lvl7pPr>
            <a:lvl8pPr marL="3657421" lvl="7" indent="-228588" algn="l">
              <a:lnSpc>
                <a:spcPct val="100000"/>
              </a:lnSpc>
              <a:spcBef>
                <a:spcPts val="220"/>
              </a:spcBef>
              <a:spcAft>
                <a:spcPts val="0"/>
              </a:spcAft>
              <a:buSzPts val="1100"/>
              <a:buFont typeface="Arial"/>
              <a:buNone/>
              <a:defRPr sz="1100"/>
            </a:lvl8pPr>
            <a:lvl9pPr marL="4114598" lvl="8" indent="-228588" algn="l">
              <a:lnSpc>
                <a:spcPct val="100000"/>
              </a:lnSpc>
              <a:spcBef>
                <a:spcPts val="220"/>
              </a:spcBef>
              <a:spcAft>
                <a:spcPts val="0"/>
              </a:spcAft>
              <a:buSzPts val="1100"/>
              <a:buFont typeface="Arial"/>
              <a:buNone/>
              <a:defRPr sz="1100"/>
            </a:lvl9pPr>
          </a:lstStyle>
          <a:p>
            <a:endParaRPr/>
          </a:p>
        </p:txBody>
      </p:sp>
      <p:pic>
        <p:nvPicPr>
          <p:cNvPr id="275" name="Google Shape;275;p60"/>
          <p:cNvPicPr preferRelativeResize="0"/>
          <p:nvPr/>
        </p:nvPicPr>
        <p:blipFill rotWithShape="1">
          <a:blip r:embed="rId2">
            <a:alphaModFix/>
          </a:blip>
          <a:srcRect/>
          <a:stretch/>
        </p:blipFill>
        <p:spPr>
          <a:xfrm>
            <a:off x="9558529" y="3510"/>
            <a:ext cx="2633472"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6" name="Google Shape;276;p60"/>
          <p:cNvSpPr txBox="1"/>
          <p:nvPr/>
        </p:nvSpPr>
        <p:spPr>
          <a:xfrm>
            <a:off x="7126471" y="6590672"/>
            <a:ext cx="6286336" cy="2384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277"/>
        <p:cNvGrpSpPr/>
        <p:nvPr/>
      </p:nvGrpSpPr>
      <p:grpSpPr>
        <a:xfrm>
          <a:off x="0" y="0"/>
          <a:ext cx="0" cy="0"/>
          <a:chOff x="0" y="0"/>
          <a:chExt cx="0" cy="0"/>
        </a:xfrm>
      </p:grpSpPr>
      <p:sp>
        <p:nvSpPr>
          <p:cNvPr id="278" name="Google Shape;278;p61"/>
          <p:cNvSpPr txBox="1">
            <a:spLocks noGrp="1"/>
          </p:cNvSpPr>
          <p:nvPr>
            <p:ph type="title"/>
          </p:nvPr>
        </p:nvSpPr>
        <p:spPr>
          <a:xfrm>
            <a:off x="535525" y="577363"/>
            <a:ext cx="11127316" cy="19575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9" name="Google Shape;279;p61"/>
          <p:cNvSpPr txBox="1">
            <a:spLocks noGrp="1"/>
          </p:cNvSpPr>
          <p:nvPr>
            <p:ph type="body" idx="1"/>
          </p:nvPr>
        </p:nvSpPr>
        <p:spPr>
          <a:xfrm>
            <a:off x="529176" y="1154114"/>
            <a:ext cx="2569633" cy="5135562"/>
          </a:xfrm>
          <a:prstGeom prst="rect">
            <a:avLst/>
          </a:prstGeom>
          <a:noFill/>
          <a:ln>
            <a:noFill/>
          </a:ln>
        </p:spPr>
        <p:txBody>
          <a:bodyPr spcFirstLastPara="1" wrap="square" lIns="0" tIns="0" rIns="0" bIns="0" anchor="t" anchorCtr="0">
            <a:noAutofit/>
          </a:bodyPr>
          <a:lstStyle>
            <a:lvl1pPr marL="457178" lvl="0" indent="-228588" algn="l">
              <a:lnSpc>
                <a:spcPct val="106000"/>
              </a:lnSpc>
              <a:spcBef>
                <a:spcPts val="1760"/>
              </a:spcBef>
              <a:spcAft>
                <a:spcPts val="0"/>
              </a:spcAft>
              <a:buSzPts val="1400"/>
              <a:buNone/>
              <a:defRPr sz="2200"/>
            </a:lvl1pPr>
            <a:lvl2pPr marL="914355" lvl="1" indent="-349234" algn="l">
              <a:lnSpc>
                <a:spcPct val="106000"/>
              </a:lnSpc>
              <a:spcBef>
                <a:spcPts val="1520"/>
              </a:spcBef>
              <a:spcAft>
                <a:spcPts val="0"/>
              </a:spcAft>
              <a:buSzPts val="1900"/>
              <a:buChar char="◼"/>
              <a:defRPr sz="1900"/>
            </a:lvl2pPr>
            <a:lvl3pPr marL="1371533" lvl="2" indent="-330184" algn="l">
              <a:lnSpc>
                <a:spcPct val="106000"/>
              </a:lnSpc>
              <a:spcBef>
                <a:spcPts val="640"/>
              </a:spcBef>
              <a:spcAft>
                <a:spcPts val="0"/>
              </a:spcAft>
              <a:buSzPts val="1600"/>
              <a:buChar char="–"/>
              <a:defRPr sz="1600"/>
            </a:lvl3pPr>
            <a:lvl4pPr marL="1828710" lvl="3" indent="-317485" algn="l">
              <a:lnSpc>
                <a:spcPct val="106000"/>
              </a:lnSpc>
              <a:spcBef>
                <a:spcPts val="280"/>
              </a:spcBef>
              <a:spcAft>
                <a:spcPts val="0"/>
              </a:spcAft>
              <a:buSzPts val="1400"/>
              <a:buFont typeface="Arial"/>
              <a:buChar char="•"/>
              <a:defRPr sz="1400"/>
            </a:lvl4pPr>
            <a:lvl5pPr marL="2285888" lvl="4" indent="-317485" algn="l">
              <a:lnSpc>
                <a:spcPct val="100000"/>
              </a:lnSpc>
              <a:spcBef>
                <a:spcPts val="280"/>
              </a:spcBef>
              <a:spcAft>
                <a:spcPts val="0"/>
              </a:spcAft>
              <a:buSzPts val="1400"/>
              <a:buFont typeface="Arial"/>
              <a:buChar char="–"/>
              <a:defRPr sz="1400"/>
            </a:lvl5pPr>
            <a:lvl6pPr marL="2743066" lvl="5" indent="-317485" algn="l">
              <a:lnSpc>
                <a:spcPct val="100000"/>
              </a:lnSpc>
              <a:spcBef>
                <a:spcPts val="280"/>
              </a:spcBef>
              <a:spcAft>
                <a:spcPts val="0"/>
              </a:spcAft>
              <a:buSzPts val="1400"/>
              <a:buFont typeface="Arial"/>
              <a:buChar char="–"/>
              <a:defRPr sz="1400"/>
            </a:lvl6pPr>
            <a:lvl7pPr marL="3200243" lvl="6" indent="-317485" algn="l">
              <a:lnSpc>
                <a:spcPct val="100000"/>
              </a:lnSpc>
              <a:spcBef>
                <a:spcPts val="280"/>
              </a:spcBef>
              <a:spcAft>
                <a:spcPts val="0"/>
              </a:spcAft>
              <a:buSzPts val="1400"/>
              <a:buFont typeface="Arial"/>
              <a:buChar char="–"/>
              <a:defRPr sz="1400"/>
            </a:lvl7pPr>
            <a:lvl8pPr marL="3657421" lvl="7" indent="-317485" algn="l">
              <a:lnSpc>
                <a:spcPct val="100000"/>
              </a:lnSpc>
              <a:spcBef>
                <a:spcPts val="280"/>
              </a:spcBef>
              <a:spcAft>
                <a:spcPts val="0"/>
              </a:spcAft>
              <a:buSzPts val="1400"/>
              <a:buFont typeface="Arial"/>
              <a:buChar char="–"/>
              <a:defRPr sz="1400"/>
            </a:lvl8pPr>
            <a:lvl9pPr marL="4114598" lvl="8" indent="-317485" algn="l">
              <a:lnSpc>
                <a:spcPct val="100000"/>
              </a:lnSpc>
              <a:spcBef>
                <a:spcPts val="280"/>
              </a:spcBef>
              <a:spcAft>
                <a:spcPts val="0"/>
              </a:spcAft>
              <a:buSzPts val="1400"/>
              <a:buFont typeface="Arial"/>
              <a:buChar char="–"/>
              <a:defRPr sz="1400"/>
            </a:lvl9pPr>
          </a:lstStyle>
          <a:p>
            <a:endParaRPr/>
          </a:p>
        </p:txBody>
      </p:sp>
      <p:sp>
        <p:nvSpPr>
          <p:cNvPr id="280" name="Google Shape;280;p61"/>
          <p:cNvSpPr txBox="1">
            <a:spLocks noGrp="1"/>
          </p:cNvSpPr>
          <p:nvPr>
            <p:ph type="body" idx="2"/>
          </p:nvPr>
        </p:nvSpPr>
        <p:spPr>
          <a:xfrm>
            <a:off x="3302007" y="1154114"/>
            <a:ext cx="2571751" cy="5135562"/>
          </a:xfrm>
          <a:prstGeom prst="rect">
            <a:avLst/>
          </a:prstGeom>
          <a:noFill/>
          <a:ln>
            <a:noFill/>
          </a:ln>
        </p:spPr>
        <p:txBody>
          <a:bodyPr spcFirstLastPara="1" wrap="square" lIns="0" tIns="0" rIns="0" bIns="0" anchor="t" anchorCtr="0">
            <a:noAutofit/>
          </a:bodyPr>
          <a:lstStyle>
            <a:lvl1pPr marL="457178" lvl="0" indent="-228588" algn="l">
              <a:lnSpc>
                <a:spcPct val="106000"/>
              </a:lnSpc>
              <a:spcBef>
                <a:spcPts val="1760"/>
              </a:spcBef>
              <a:spcAft>
                <a:spcPts val="0"/>
              </a:spcAft>
              <a:buSzPts val="1400"/>
              <a:buNone/>
              <a:defRPr sz="2200"/>
            </a:lvl1pPr>
            <a:lvl2pPr marL="914355" lvl="1" indent="-349234" algn="l">
              <a:lnSpc>
                <a:spcPct val="106000"/>
              </a:lnSpc>
              <a:spcBef>
                <a:spcPts val="1520"/>
              </a:spcBef>
              <a:spcAft>
                <a:spcPts val="0"/>
              </a:spcAft>
              <a:buSzPts val="1900"/>
              <a:buChar char="◼"/>
              <a:defRPr sz="1900"/>
            </a:lvl2pPr>
            <a:lvl3pPr marL="1371533" lvl="2" indent="-330184" algn="l">
              <a:lnSpc>
                <a:spcPct val="106000"/>
              </a:lnSpc>
              <a:spcBef>
                <a:spcPts val="640"/>
              </a:spcBef>
              <a:spcAft>
                <a:spcPts val="0"/>
              </a:spcAft>
              <a:buSzPts val="1600"/>
              <a:buChar char="–"/>
              <a:defRPr sz="1600"/>
            </a:lvl3pPr>
            <a:lvl4pPr marL="1828710" lvl="3" indent="-317485" algn="l">
              <a:lnSpc>
                <a:spcPct val="106000"/>
              </a:lnSpc>
              <a:spcBef>
                <a:spcPts val="280"/>
              </a:spcBef>
              <a:spcAft>
                <a:spcPts val="0"/>
              </a:spcAft>
              <a:buSzPts val="1400"/>
              <a:buFont typeface="Arial"/>
              <a:buChar char="•"/>
              <a:defRPr sz="1400"/>
            </a:lvl4pPr>
            <a:lvl5pPr marL="2285888" lvl="4" indent="-317485" algn="l">
              <a:lnSpc>
                <a:spcPct val="100000"/>
              </a:lnSpc>
              <a:spcBef>
                <a:spcPts val="280"/>
              </a:spcBef>
              <a:spcAft>
                <a:spcPts val="0"/>
              </a:spcAft>
              <a:buSzPts val="1400"/>
              <a:buFont typeface="Arial"/>
              <a:buChar char="–"/>
              <a:defRPr sz="1400"/>
            </a:lvl5pPr>
            <a:lvl6pPr marL="2743066" lvl="5" indent="-317485" algn="l">
              <a:lnSpc>
                <a:spcPct val="100000"/>
              </a:lnSpc>
              <a:spcBef>
                <a:spcPts val="280"/>
              </a:spcBef>
              <a:spcAft>
                <a:spcPts val="0"/>
              </a:spcAft>
              <a:buSzPts val="1400"/>
              <a:buFont typeface="Arial"/>
              <a:buChar char="–"/>
              <a:defRPr sz="1400"/>
            </a:lvl6pPr>
            <a:lvl7pPr marL="3200243" lvl="6" indent="-317485" algn="l">
              <a:lnSpc>
                <a:spcPct val="100000"/>
              </a:lnSpc>
              <a:spcBef>
                <a:spcPts val="280"/>
              </a:spcBef>
              <a:spcAft>
                <a:spcPts val="0"/>
              </a:spcAft>
              <a:buSzPts val="1400"/>
              <a:buFont typeface="Arial"/>
              <a:buChar char="–"/>
              <a:defRPr sz="1400"/>
            </a:lvl7pPr>
            <a:lvl8pPr marL="3657421" lvl="7" indent="-317485" algn="l">
              <a:lnSpc>
                <a:spcPct val="100000"/>
              </a:lnSpc>
              <a:spcBef>
                <a:spcPts val="280"/>
              </a:spcBef>
              <a:spcAft>
                <a:spcPts val="0"/>
              </a:spcAft>
              <a:buSzPts val="1400"/>
              <a:buFont typeface="Arial"/>
              <a:buChar char="–"/>
              <a:defRPr sz="1400"/>
            </a:lvl8pPr>
            <a:lvl9pPr marL="4114598" lvl="8" indent="-317485" algn="l">
              <a:lnSpc>
                <a:spcPct val="100000"/>
              </a:lnSpc>
              <a:spcBef>
                <a:spcPts val="280"/>
              </a:spcBef>
              <a:spcAft>
                <a:spcPts val="0"/>
              </a:spcAft>
              <a:buSzPts val="1400"/>
              <a:buFont typeface="Arial"/>
              <a:buChar char="–"/>
              <a:defRPr sz="1400"/>
            </a:lvl9pPr>
          </a:lstStyle>
          <a:p>
            <a:endParaRPr/>
          </a:p>
        </p:txBody>
      </p:sp>
      <p:pic>
        <p:nvPicPr>
          <p:cNvPr id="281" name="Google Shape;281;p61"/>
          <p:cNvPicPr preferRelativeResize="0"/>
          <p:nvPr/>
        </p:nvPicPr>
        <p:blipFill rotWithShape="1">
          <a:blip r:embed="rId2">
            <a:alphaModFix/>
          </a:blip>
          <a:srcRect/>
          <a:stretch/>
        </p:blipFill>
        <p:spPr>
          <a:xfrm>
            <a:off x="9546335" y="21797"/>
            <a:ext cx="2633472"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82" name="Google Shape;282;p61"/>
          <p:cNvSpPr txBox="1"/>
          <p:nvPr/>
        </p:nvSpPr>
        <p:spPr>
          <a:xfrm>
            <a:off x="7126471" y="6590672"/>
            <a:ext cx="6286336" cy="2384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283"/>
        <p:cNvGrpSpPr/>
        <p:nvPr/>
      </p:nvGrpSpPr>
      <p:grpSpPr>
        <a:xfrm>
          <a:off x="0" y="0"/>
          <a:ext cx="0" cy="0"/>
          <a:chOff x="0" y="0"/>
          <a:chExt cx="0" cy="0"/>
        </a:xfrm>
      </p:grpSpPr>
      <p:sp>
        <p:nvSpPr>
          <p:cNvPr id="284" name="Google Shape;284;p62"/>
          <p:cNvSpPr txBox="1">
            <a:spLocks noGrp="1"/>
          </p:cNvSpPr>
          <p:nvPr>
            <p:ph type="title"/>
          </p:nvPr>
        </p:nvSpPr>
        <p:spPr>
          <a:xfrm>
            <a:off x="609600" y="1221887"/>
            <a:ext cx="10972800" cy="19575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85" name="Google Shape;285;p62"/>
          <p:cNvSpPr txBox="1">
            <a:spLocks noGrp="1"/>
          </p:cNvSpPr>
          <p:nvPr>
            <p:ph type="body" idx="1"/>
          </p:nvPr>
        </p:nvSpPr>
        <p:spPr>
          <a:xfrm>
            <a:off x="609600" y="1535116"/>
            <a:ext cx="5386917" cy="639762"/>
          </a:xfrm>
          <a:prstGeom prst="rect">
            <a:avLst/>
          </a:prstGeom>
          <a:noFill/>
          <a:ln>
            <a:noFill/>
          </a:ln>
        </p:spPr>
        <p:txBody>
          <a:bodyPr spcFirstLastPara="1" wrap="square" lIns="0" tIns="0" rIns="0" bIns="0" anchor="b" anchorCtr="0">
            <a:noAutofit/>
          </a:bodyPr>
          <a:lstStyle>
            <a:lvl1pPr marL="457178" lvl="0" indent="-228588" algn="l">
              <a:lnSpc>
                <a:spcPct val="106000"/>
              </a:lnSpc>
              <a:spcBef>
                <a:spcPts val="1520"/>
              </a:spcBef>
              <a:spcAft>
                <a:spcPts val="0"/>
              </a:spcAft>
              <a:buSzPts val="1520"/>
              <a:buNone/>
              <a:defRPr sz="1900" b="1"/>
            </a:lvl1pPr>
            <a:lvl2pPr marL="914355" lvl="1" indent="-228588" algn="l">
              <a:lnSpc>
                <a:spcPct val="106000"/>
              </a:lnSpc>
              <a:spcBef>
                <a:spcPts val="1280"/>
              </a:spcBef>
              <a:spcAft>
                <a:spcPts val="0"/>
              </a:spcAft>
              <a:buSzPts val="1600"/>
              <a:buNone/>
              <a:defRPr sz="1600" b="1"/>
            </a:lvl2pPr>
            <a:lvl3pPr marL="1371533" lvl="2" indent="-228588" algn="l">
              <a:lnSpc>
                <a:spcPct val="106000"/>
              </a:lnSpc>
              <a:spcBef>
                <a:spcPts val="560"/>
              </a:spcBef>
              <a:spcAft>
                <a:spcPts val="0"/>
              </a:spcAft>
              <a:buSzPts val="1400"/>
              <a:buNone/>
              <a:defRPr sz="1400" b="1"/>
            </a:lvl3pPr>
            <a:lvl4pPr marL="1828710" lvl="3" indent="-228588" algn="l">
              <a:lnSpc>
                <a:spcPct val="106000"/>
              </a:lnSpc>
              <a:spcBef>
                <a:spcPts val="240"/>
              </a:spcBef>
              <a:spcAft>
                <a:spcPts val="0"/>
              </a:spcAft>
              <a:buSzPts val="1200"/>
              <a:buFont typeface="Arial"/>
              <a:buNone/>
              <a:defRPr sz="1200" b="1"/>
            </a:lvl4pPr>
            <a:lvl5pPr marL="2285888" lvl="4" indent="-228588" algn="l">
              <a:lnSpc>
                <a:spcPct val="100000"/>
              </a:lnSpc>
              <a:spcBef>
                <a:spcPts val="240"/>
              </a:spcBef>
              <a:spcAft>
                <a:spcPts val="0"/>
              </a:spcAft>
              <a:buSzPts val="1200"/>
              <a:buFont typeface="Arial"/>
              <a:buNone/>
              <a:defRPr sz="1200" b="1"/>
            </a:lvl5pPr>
            <a:lvl6pPr marL="2743066" lvl="5" indent="-228588" algn="l">
              <a:lnSpc>
                <a:spcPct val="100000"/>
              </a:lnSpc>
              <a:spcBef>
                <a:spcPts val="240"/>
              </a:spcBef>
              <a:spcAft>
                <a:spcPts val="0"/>
              </a:spcAft>
              <a:buSzPts val="1200"/>
              <a:buFont typeface="Arial"/>
              <a:buNone/>
              <a:defRPr sz="1200" b="1"/>
            </a:lvl6pPr>
            <a:lvl7pPr marL="3200243" lvl="6" indent="-228588" algn="l">
              <a:lnSpc>
                <a:spcPct val="100000"/>
              </a:lnSpc>
              <a:spcBef>
                <a:spcPts val="240"/>
              </a:spcBef>
              <a:spcAft>
                <a:spcPts val="0"/>
              </a:spcAft>
              <a:buSzPts val="1200"/>
              <a:buFont typeface="Arial"/>
              <a:buNone/>
              <a:defRPr sz="1200" b="1"/>
            </a:lvl7pPr>
            <a:lvl8pPr marL="3657421" lvl="7" indent="-228588" algn="l">
              <a:lnSpc>
                <a:spcPct val="100000"/>
              </a:lnSpc>
              <a:spcBef>
                <a:spcPts val="240"/>
              </a:spcBef>
              <a:spcAft>
                <a:spcPts val="0"/>
              </a:spcAft>
              <a:buSzPts val="1200"/>
              <a:buFont typeface="Arial"/>
              <a:buNone/>
              <a:defRPr sz="1200" b="1"/>
            </a:lvl8pPr>
            <a:lvl9pPr marL="4114598" lvl="8" indent="-228588" algn="l">
              <a:lnSpc>
                <a:spcPct val="100000"/>
              </a:lnSpc>
              <a:spcBef>
                <a:spcPts val="240"/>
              </a:spcBef>
              <a:spcAft>
                <a:spcPts val="0"/>
              </a:spcAft>
              <a:buSzPts val="1200"/>
              <a:buFont typeface="Arial"/>
              <a:buNone/>
              <a:defRPr sz="1200" b="1"/>
            </a:lvl9pPr>
          </a:lstStyle>
          <a:p>
            <a:endParaRPr/>
          </a:p>
        </p:txBody>
      </p:sp>
      <p:sp>
        <p:nvSpPr>
          <p:cNvPr id="286" name="Google Shape;286;p62"/>
          <p:cNvSpPr txBox="1">
            <a:spLocks noGrp="1"/>
          </p:cNvSpPr>
          <p:nvPr>
            <p:ph type="body" idx="2"/>
          </p:nvPr>
        </p:nvSpPr>
        <p:spPr>
          <a:xfrm>
            <a:off x="609600" y="2174876"/>
            <a:ext cx="5386917" cy="3951288"/>
          </a:xfrm>
          <a:prstGeom prst="rect">
            <a:avLst/>
          </a:prstGeom>
          <a:noFill/>
          <a:ln>
            <a:noFill/>
          </a:ln>
        </p:spPr>
        <p:txBody>
          <a:bodyPr spcFirstLastPara="1" wrap="square" lIns="0" tIns="0" rIns="0" bIns="0" anchor="t" anchorCtr="0">
            <a:noAutofit/>
          </a:bodyPr>
          <a:lstStyle>
            <a:lvl1pPr marL="457178" lvl="0" indent="-228588" algn="l">
              <a:lnSpc>
                <a:spcPct val="106000"/>
              </a:lnSpc>
              <a:spcBef>
                <a:spcPts val="1520"/>
              </a:spcBef>
              <a:spcAft>
                <a:spcPts val="0"/>
              </a:spcAft>
              <a:buSzPts val="1400"/>
              <a:buNone/>
              <a:defRPr sz="1900"/>
            </a:lvl1pPr>
            <a:lvl2pPr marL="914355" lvl="1" indent="-330184" algn="l">
              <a:lnSpc>
                <a:spcPct val="106000"/>
              </a:lnSpc>
              <a:spcBef>
                <a:spcPts val="1280"/>
              </a:spcBef>
              <a:spcAft>
                <a:spcPts val="0"/>
              </a:spcAft>
              <a:buSzPts val="1600"/>
              <a:buChar char="◼"/>
              <a:defRPr sz="1600"/>
            </a:lvl2pPr>
            <a:lvl3pPr marL="1371533" lvl="2" indent="-317485" algn="l">
              <a:lnSpc>
                <a:spcPct val="106000"/>
              </a:lnSpc>
              <a:spcBef>
                <a:spcPts val="560"/>
              </a:spcBef>
              <a:spcAft>
                <a:spcPts val="0"/>
              </a:spcAft>
              <a:buSzPts val="1400"/>
              <a:buChar char="–"/>
              <a:defRPr sz="1400"/>
            </a:lvl3pPr>
            <a:lvl4pPr marL="1828710" lvl="3" indent="-304786" algn="l">
              <a:lnSpc>
                <a:spcPct val="106000"/>
              </a:lnSpc>
              <a:spcBef>
                <a:spcPts val="240"/>
              </a:spcBef>
              <a:spcAft>
                <a:spcPts val="0"/>
              </a:spcAft>
              <a:buSzPts val="1200"/>
              <a:buFont typeface="Arial"/>
              <a:buChar char="•"/>
              <a:defRPr sz="1200"/>
            </a:lvl4pPr>
            <a:lvl5pPr marL="2285888" lvl="4" indent="-304786" algn="l">
              <a:lnSpc>
                <a:spcPct val="100000"/>
              </a:lnSpc>
              <a:spcBef>
                <a:spcPts val="240"/>
              </a:spcBef>
              <a:spcAft>
                <a:spcPts val="0"/>
              </a:spcAft>
              <a:buSzPts val="1200"/>
              <a:buFont typeface="Arial"/>
              <a:buChar char="–"/>
              <a:defRPr sz="1200"/>
            </a:lvl5pPr>
            <a:lvl6pPr marL="2743066" lvl="5" indent="-304786" algn="l">
              <a:lnSpc>
                <a:spcPct val="100000"/>
              </a:lnSpc>
              <a:spcBef>
                <a:spcPts val="240"/>
              </a:spcBef>
              <a:spcAft>
                <a:spcPts val="0"/>
              </a:spcAft>
              <a:buSzPts val="1200"/>
              <a:buFont typeface="Arial"/>
              <a:buChar char="–"/>
              <a:defRPr sz="1200"/>
            </a:lvl6pPr>
            <a:lvl7pPr marL="3200243" lvl="6" indent="-304786" algn="l">
              <a:lnSpc>
                <a:spcPct val="100000"/>
              </a:lnSpc>
              <a:spcBef>
                <a:spcPts val="240"/>
              </a:spcBef>
              <a:spcAft>
                <a:spcPts val="0"/>
              </a:spcAft>
              <a:buSzPts val="1200"/>
              <a:buFont typeface="Arial"/>
              <a:buChar char="–"/>
              <a:defRPr sz="1200"/>
            </a:lvl7pPr>
            <a:lvl8pPr marL="3657421" lvl="7" indent="-304786" algn="l">
              <a:lnSpc>
                <a:spcPct val="100000"/>
              </a:lnSpc>
              <a:spcBef>
                <a:spcPts val="240"/>
              </a:spcBef>
              <a:spcAft>
                <a:spcPts val="0"/>
              </a:spcAft>
              <a:buSzPts val="1200"/>
              <a:buFont typeface="Arial"/>
              <a:buChar char="–"/>
              <a:defRPr sz="1200"/>
            </a:lvl8pPr>
            <a:lvl9pPr marL="4114598" lvl="8" indent="-304786" algn="l">
              <a:lnSpc>
                <a:spcPct val="100000"/>
              </a:lnSpc>
              <a:spcBef>
                <a:spcPts val="240"/>
              </a:spcBef>
              <a:spcAft>
                <a:spcPts val="0"/>
              </a:spcAft>
              <a:buSzPts val="1200"/>
              <a:buFont typeface="Arial"/>
              <a:buChar char="–"/>
              <a:defRPr sz="1200"/>
            </a:lvl9pPr>
          </a:lstStyle>
          <a:p>
            <a:endParaRPr/>
          </a:p>
        </p:txBody>
      </p:sp>
      <p:sp>
        <p:nvSpPr>
          <p:cNvPr id="287" name="Google Shape;287;p62"/>
          <p:cNvSpPr txBox="1">
            <a:spLocks noGrp="1"/>
          </p:cNvSpPr>
          <p:nvPr>
            <p:ph type="body" idx="3"/>
          </p:nvPr>
        </p:nvSpPr>
        <p:spPr>
          <a:xfrm>
            <a:off x="6193371" y="1535116"/>
            <a:ext cx="5389035" cy="639762"/>
          </a:xfrm>
          <a:prstGeom prst="rect">
            <a:avLst/>
          </a:prstGeom>
          <a:noFill/>
          <a:ln>
            <a:noFill/>
          </a:ln>
        </p:spPr>
        <p:txBody>
          <a:bodyPr spcFirstLastPara="1" wrap="square" lIns="0" tIns="0" rIns="0" bIns="0" anchor="b" anchorCtr="0">
            <a:noAutofit/>
          </a:bodyPr>
          <a:lstStyle>
            <a:lvl1pPr marL="457178" lvl="0" indent="-228588" algn="l">
              <a:lnSpc>
                <a:spcPct val="106000"/>
              </a:lnSpc>
              <a:spcBef>
                <a:spcPts val="1520"/>
              </a:spcBef>
              <a:spcAft>
                <a:spcPts val="0"/>
              </a:spcAft>
              <a:buSzPts val="1520"/>
              <a:buNone/>
              <a:defRPr sz="1900" b="1"/>
            </a:lvl1pPr>
            <a:lvl2pPr marL="914355" lvl="1" indent="-228588" algn="l">
              <a:lnSpc>
                <a:spcPct val="106000"/>
              </a:lnSpc>
              <a:spcBef>
                <a:spcPts val="1280"/>
              </a:spcBef>
              <a:spcAft>
                <a:spcPts val="0"/>
              </a:spcAft>
              <a:buSzPts val="1600"/>
              <a:buNone/>
              <a:defRPr sz="1600" b="1"/>
            </a:lvl2pPr>
            <a:lvl3pPr marL="1371533" lvl="2" indent="-228588" algn="l">
              <a:lnSpc>
                <a:spcPct val="106000"/>
              </a:lnSpc>
              <a:spcBef>
                <a:spcPts val="560"/>
              </a:spcBef>
              <a:spcAft>
                <a:spcPts val="0"/>
              </a:spcAft>
              <a:buSzPts val="1400"/>
              <a:buNone/>
              <a:defRPr sz="1400" b="1"/>
            </a:lvl3pPr>
            <a:lvl4pPr marL="1828710" lvl="3" indent="-228588" algn="l">
              <a:lnSpc>
                <a:spcPct val="106000"/>
              </a:lnSpc>
              <a:spcBef>
                <a:spcPts val="240"/>
              </a:spcBef>
              <a:spcAft>
                <a:spcPts val="0"/>
              </a:spcAft>
              <a:buSzPts val="1200"/>
              <a:buFont typeface="Arial"/>
              <a:buNone/>
              <a:defRPr sz="1200" b="1"/>
            </a:lvl4pPr>
            <a:lvl5pPr marL="2285888" lvl="4" indent="-228588" algn="l">
              <a:lnSpc>
                <a:spcPct val="100000"/>
              </a:lnSpc>
              <a:spcBef>
                <a:spcPts val="240"/>
              </a:spcBef>
              <a:spcAft>
                <a:spcPts val="0"/>
              </a:spcAft>
              <a:buSzPts val="1200"/>
              <a:buFont typeface="Arial"/>
              <a:buNone/>
              <a:defRPr sz="1200" b="1"/>
            </a:lvl5pPr>
            <a:lvl6pPr marL="2743066" lvl="5" indent="-228588" algn="l">
              <a:lnSpc>
                <a:spcPct val="100000"/>
              </a:lnSpc>
              <a:spcBef>
                <a:spcPts val="240"/>
              </a:spcBef>
              <a:spcAft>
                <a:spcPts val="0"/>
              </a:spcAft>
              <a:buSzPts val="1200"/>
              <a:buFont typeface="Arial"/>
              <a:buNone/>
              <a:defRPr sz="1200" b="1"/>
            </a:lvl6pPr>
            <a:lvl7pPr marL="3200243" lvl="6" indent="-228588" algn="l">
              <a:lnSpc>
                <a:spcPct val="100000"/>
              </a:lnSpc>
              <a:spcBef>
                <a:spcPts val="240"/>
              </a:spcBef>
              <a:spcAft>
                <a:spcPts val="0"/>
              </a:spcAft>
              <a:buSzPts val="1200"/>
              <a:buFont typeface="Arial"/>
              <a:buNone/>
              <a:defRPr sz="1200" b="1"/>
            </a:lvl7pPr>
            <a:lvl8pPr marL="3657421" lvl="7" indent="-228588" algn="l">
              <a:lnSpc>
                <a:spcPct val="100000"/>
              </a:lnSpc>
              <a:spcBef>
                <a:spcPts val="240"/>
              </a:spcBef>
              <a:spcAft>
                <a:spcPts val="0"/>
              </a:spcAft>
              <a:buSzPts val="1200"/>
              <a:buFont typeface="Arial"/>
              <a:buNone/>
              <a:defRPr sz="1200" b="1"/>
            </a:lvl8pPr>
            <a:lvl9pPr marL="4114598" lvl="8" indent="-228588" algn="l">
              <a:lnSpc>
                <a:spcPct val="100000"/>
              </a:lnSpc>
              <a:spcBef>
                <a:spcPts val="240"/>
              </a:spcBef>
              <a:spcAft>
                <a:spcPts val="0"/>
              </a:spcAft>
              <a:buSzPts val="1200"/>
              <a:buFont typeface="Arial"/>
              <a:buNone/>
              <a:defRPr sz="1200" b="1"/>
            </a:lvl9pPr>
          </a:lstStyle>
          <a:p>
            <a:endParaRPr/>
          </a:p>
        </p:txBody>
      </p:sp>
      <p:sp>
        <p:nvSpPr>
          <p:cNvPr id="288" name="Google Shape;288;p62"/>
          <p:cNvSpPr txBox="1">
            <a:spLocks noGrp="1"/>
          </p:cNvSpPr>
          <p:nvPr>
            <p:ph type="body" idx="4"/>
          </p:nvPr>
        </p:nvSpPr>
        <p:spPr>
          <a:xfrm>
            <a:off x="6193371" y="2174876"/>
            <a:ext cx="5389035" cy="3951288"/>
          </a:xfrm>
          <a:prstGeom prst="rect">
            <a:avLst/>
          </a:prstGeom>
          <a:noFill/>
          <a:ln>
            <a:noFill/>
          </a:ln>
        </p:spPr>
        <p:txBody>
          <a:bodyPr spcFirstLastPara="1" wrap="square" lIns="0" tIns="0" rIns="0" bIns="0" anchor="t" anchorCtr="0">
            <a:noAutofit/>
          </a:bodyPr>
          <a:lstStyle>
            <a:lvl1pPr marL="457178" lvl="0" indent="-228588" algn="l">
              <a:lnSpc>
                <a:spcPct val="106000"/>
              </a:lnSpc>
              <a:spcBef>
                <a:spcPts val="1520"/>
              </a:spcBef>
              <a:spcAft>
                <a:spcPts val="0"/>
              </a:spcAft>
              <a:buSzPts val="1400"/>
              <a:buNone/>
              <a:defRPr sz="1900"/>
            </a:lvl1pPr>
            <a:lvl2pPr marL="914355" lvl="1" indent="-330184" algn="l">
              <a:lnSpc>
                <a:spcPct val="106000"/>
              </a:lnSpc>
              <a:spcBef>
                <a:spcPts val="1280"/>
              </a:spcBef>
              <a:spcAft>
                <a:spcPts val="0"/>
              </a:spcAft>
              <a:buSzPts val="1600"/>
              <a:buChar char="◼"/>
              <a:defRPr sz="1600"/>
            </a:lvl2pPr>
            <a:lvl3pPr marL="1371533" lvl="2" indent="-317485" algn="l">
              <a:lnSpc>
                <a:spcPct val="106000"/>
              </a:lnSpc>
              <a:spcBef>
                <a:spcPts val="560"/>
              </a:spcBef>
              <a:spcAft>
                <a:spcPts val="0"/>
              </a:spcAft>
              <a:buSzPts val="1400"/>
              <a:buChar char="–"/>
              <a:defRPr sz="1400"/>
            </a:lvl3pPr>
            <a:lvl4pPr marL="1828710" lvl="3" indent="-304786" algn="l">
              <a:lnSpc>
                <a:spcPct val="106000"/>
              </a:lnSpc>
              <a:spcBef>
                <a:spcPts val="240"/>
              </a:spcBef>
              <a:spcAft>
                <a:spcPts val="0"/>
              </a:spcAft>
              <a:buSzPts val="1200"/>
              <a:buFont typeface="Arial"/>
              <a:buChar char="•"/>
              <a:defRPr sz="1200"/>
            </a:lvl4pPr>
            <a:lvl5pPr marL="2285888" lvl="4" indent="-304786" algn="l">
              <a:lnSpc>
                <a:spcPct val="100000"/>
              </a:lnSpc>
              <a:spcBef>
                <a:spcPts val="240"/>
              </a:spcBef>
              <a:spcAft>
                <a:spcPts val="0"/>
              </a:spcAft>
              <a:buSzPts val="1200"/>
              <a:buFont typeface="Arial"/>
              <a:buChar char="–"/>
              <a:defRPr sz="1200"/>
            </a:lvl5pPr>
            <a:lvl6pPr marL="2743066" lvl="5" indent="-304786" algn="l">
              <a:lnSpc>
                <a:spcPct val="100000"/>
              </a:lnSpc>
              <a:spcBef>
                <a:spcPts val="240"/>
              </a:spcBef>
              <a:spcAft>
                <a:spcPts val="0"/>
              </a:spcAft>
              <a:buSzPts val="1200"/>
              <a:buFont typeface="Arial"/>
              <a:buChar char="–"/>
              <a:defRPr sz="1200"/>
            </a:lvl6pPr>
            <a:lvl7pPr marL="3200243" lvl="6" indent="-304786" algn="l">
              <a:lnSpc>
                <a:spcPct val="100000"/>
              </a:lnSpc>
              <a:spcBef>
                <a:spcPts val="240"/>
              </a:spcBef>
              <a:spcAft>
                <a:spcPts val="0"/>
              </a:spcAft>
              <a:buSzPts val="1200"/>
              <a:buFont typeface="Arial"/>
              <a:buChar char="–"/>
              <a:defRPr sz="1200"/>
            </a:lvl7pPr>
            <a:lvl8pPr marL="3657421" lvl="7" indent="-304786" algn="l">
              <a:lnSpc>
                <a:spcPct val="100000"/>
              </a:lnSpc>
              <a:spcBef>
                <a:spcPts val="240"/>
              </a:spcBef>
              <a:spcAft>
                <a:spcPts val="0"/>
              </a:spcAft>
              <a:buSzPts val="1200"/>
              <a:buFont typeface="Arial"/>
              <a:buChar char="–"/>
              <a:defRPr sz="1200"/>
            </a:lvl8pPr>
            <a:lvl9pPr marL="4114598" lvl="8" indent="-304786" algn="l">
              <a:lnSpc>
                <a:spcPct val="100000"/>
              </a:lnSpc>
              <a:spcBef>
                <a:spcPts val="240"/>
              </a:spcBef>
              <a:spcAft>
                <a:spcPts val="0"/>
              </a:spcAft>
              <a:buSzPts val="1200"/>
              <a:buFont typeface="Arial"/>
              <a:buChar char="–"/>
              <a:defRPr sz="1200"/>
            </a:lvl9pPr>
          </a:lstStyle>
          <a:p>
            <a:endParaRPr/>
          </a:p>
        </p:txBody>
      </p:sp>
      <p:pic>
        <p:nvPicPr>
          <p:cNvPr id="289" name="Google Shape;289;p62"/>
          <p:cNvPicPr preferRelativeResize="0"/>
          <p:nvPr/>
        </p:nvPicPr>
        <p:blipFill rotWithShape="1">
          <a:blip r:embed="rId2">
            <a:alphaModFix/>
          </a:blip>
          <a:srcRect/>
          <a:stretch/>
        </p:blipFill>
        <p:spPr>
          <a:xfrm>
            <a:off x="9546337" y="12650"/>
            <a:ext cx="2633472"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0" name="Google Shape;290;p62"/>
          <p:cNvSpPr txBox="1"/>
          <p:nvPr/>
        </p:nvSpPr>
        <p:spPr>
          <a:xfrm>
            <a:off x="7126471" y="6590672"/>
            <a:ext cx="6286336" cy="2384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291"/>
        <p:cNvGrpSpPr/>
        <p:nvPr/>
      </p:nvGrpSpPr>
      <p:grpSpPr>
        <a:xfrm>
          <a:off x="0" y="0"/>
          <a:ext cx="0" cy="0"/>
          <a:chOff x="0" y="0"/>
          <a:chExt cx="0" cy="0"/>
        </a:xfrm>
      </p:grpSpPr>
      <p:sp>
        <p:nvSpPr>
          <p:cNvPr id="292" name="Google Shape;292;p63"/>
          <p:cNvSpPr txBox="1">
            <a:spLocks noGrp="1"/>
          </p:cNvSpPr>
          <p:nvPr>
            <p:ph type="title"/>
          </p:nvPr>
        </p:nvSpPr>
        <p:spPr>
          <a:xfrm>
            <a:off x="535525" y="577363"/>
            <a:ext cx="11127316" cy="19575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293" name="Google Shape;293;p63"/>
          <p:cNvPicPr preferRelativeResize="0"/>
          <p:nvPr/>
        </p:nvPicPr>
        <p:blipFill rotWithShape="1">
          <a:blip r:embed="rId2">
            <a:alphaModFix/>
          </a:blip>
          <a:srcRect/>
          <a:stretch/>
        </p:blipFill>
        <p:spPr>
          <a:xfrm>
            <a:off x="9546335" y="15817"/>
            <a:ext cx="2633472"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4" name="Google Shape;294;p63"/>
          <p:cNvSpPr txBox="1"/>
          <p:nvPr/>
        </p:nvSpPr>
        <p:spPr>
          <a:xfrm>
            <a:off x="7126471" y="6590672"/>
            <a:ext cx="6286336" cy="2384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95"/>
        <p:cNvGrpSpPr/>
        <p:nvPr/>
      </p:nvGrpSpPr>
      <p:grpSpPr>
        <a:xfrm>
          <a:off x="0" y="0"/>
          <a:ext cx="0" cy="0"/>
          <a:chOff x="0" y="0"/>
          <a:chExt cx="0" cy="0"/>
        </a:xfrm>
      </p:grpSpPr>
      <p:pic>
        <p:nvPicPr>
          <p:cNvPr id="296" name="Google Shape;296;p64"/>
          <p:cNvPicPr preferRelativeResize="0"/>
          <p:nvPr/>
        </p:nvPicPr>
        <p:blipFill rotWithShape="1">
          <a:blip r:embed="rId2">
            <a:alphaModFix/>
          </a:blip>
          <a:srcRect/>
          <a:stretch/>
        </p:blipFill>
        <p:spPr>
          <a:xfrm>
            <a:off x="9546335" y="6672"/>
            <a:ext cx="2633472"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7" name="Google Shape;297;p64"/>
          <p:cNvSpPr txBox="1"/>
          <p:nvPr/>
        </p:nvSpPr>
        <p:spPr>
          <a:xfrm>
            <a:off x="7126471" y="6590672"/>
            <a:ext cx="6286336" cy="2384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98"/>
        <p:cNvGrpSpPr/>
        <p:nvPr/>
      </p:nvGrpSpPr>
      <p:grpSpPr>
        <a:xfrm>
          <a:off x="0" y="0"/>
          <a:ext cx="0" cy="0"/>
          <a:chOff x="0" y="0"/>
          <a:chExt cx="0" cy="0"/>
        </a:xfrm>
      </p:grpSpPr>
      <p:sp>
        <p:nvSpPr>
          <p:cNvPr id="299" name="Google Shape;299;p65"/>
          <p:cNvSpPr txBox="1">
            <a:spLocks noGrp="1"/>
          </p:cNvSpPr>
          <p:nvPr>
            <p:ph type="title"/>
          </p:nvPr>
        </p:nvSpPr>
        <p:spPr>
          <a:xfrm>
            <a:off x="609606" y="1174135"/>
            <a:ext cx="4011084" cy="26096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0" name="Google Shape;300;p65"/>
          <p:cNvSpPr txBox="1">
            <a:spLocks noGrp="1"/>
          </p:cNvSpPr>
          <p:nvPr>
            <p:ph type="body" idx="1"/>
          </p:nvPr>
        </p:nvSpPr>
        <p:spPr>
          <a:xfrm>
            <a:off x="4766735" y="273056"/>
            <a:ext cx="6815667" cy="5853113"/>
          </a:xfrm>
          <a:prstGeom prst="rect">
            <a:avLst/>
          </a:prstGeom>
          <a:noFill/>
          <a:ln>
            <a:noFill/>
          </a:ln>
        </p:spPr>
        <p:txBody>
          <a:bodyPr spcFirstLastPara="1" wrap="square" lIns="0" tIns="0" rIns="0" bIns="0" anchor="t" anchorCtr="0">
            <a:noAutofit/>
          </a:bodyPr>
          <a:lstStyle>
            <a:lvl1pPr marL="457178" lvl="0" indent="-228588" algn="l">
              <a:lnSpc>
                <a:spcPct val="106000"/>
              </a:lnSpc>
              <a:spcBef>
                <a:spcPts val="2000"/>
              </a:spcBef>
              <a:spcAft>
                <a:spcPts val="0"/>
              </a:spcAft>
              <a:buSzPts val="1400"/>
              <a:buNone/>
              <a:defRPr sz="2500"/>
            </a:lvl1pPr>
            <a:lvl2pPr marL="914355" lvl="1" indent="-368282" algn="l">
              <a:lnSpc>
                <a:spcPct val="106000"/>
              </a:lnSpc>
              <a:spcBef>
                <a:spcPts val="1760"/>
              </a:spcBef>
              <a:spcAft>
                <a:spcPts val="0"/>
              </a:spcAft>
              <a:buSzPts val="2200"/>
              <a:buChar char="◼"/>
              <a:defRPr sz="2200"/>
            </a:lvl2pPr>
            <a:lvl3pPr marL="1371533" lvl="2" indent="-349234" algn="l">
              <a:lnSpc>
                <a:spcPct val="106000"/>
              </a:lnSpc>
              <a:spcBef>
                <a:spcPts val="760"/>
              </a:spcBef>
              <a:spcAft>
                <a:spcPts val="0"/>
              </a:spcAft>
              <a:buSzPts val="1900"/>
              <a:buChar char="–"/>
              <a:defRPr sz="1900"/>
            </a:lvl3pPr>
            <a:lvl4pPr marL="1828710" lvl="3" indent="-330184" algn="l">
              <a:lnSpc>
                <a:spcPct val="106000"/>
              </a:lnSpc>
              <a:spcBef>
                <a:spcPts val="320"/>
              </a:spcBef>
              <a:spcAft>
                <a:spcPts val="0"/>
              </a:spcAft>
              <a:buSzPts val="1600"/>
              <a:buFont typeface="Arial"/>
              <a:buChar char="•"/>
              <a:defRPr sz="1600"/>
            </a:lvl4pPr>
            <a:lvl5pPr marL="2285888" lvl="4" indent="-330184" algn="l">
              <a:lnSpc>
                <a:spcPct val="100000"/>
              </a:lnSpc>
              <a:spcBef>
                <a:spcPts val="320"/>
              </a:spcBef>
              <a:spcAft>
                <a:spcPts val="0"/>
              </a:spcAft>
              <a:buSzPts val="1600"/>
              <a:buFont typeface="Arial"/>
              <a:buChar char="–"/>
              <a:defRPr sz="1600"/>
            </a:lvl5pPr>
            <a:lvl6pPr marL="2743066" lvl="5" indent="-330184" algn="l">
              <a:lnSpc>
                <a:spcPct val="100000"/>
              </a:lnSpc>
              <a:spcBef>
                <a:spcPts val="320"/>
              </a:spcBef>
              <a:spcAft>
                <a:spcPts val="0"/>
              </a:spcAft>
              <a:buSzPts val="1600"/>
              <a:buFont typeface="Arial"/>
              <a:buChar char="–"/>
              <a:defRPr sz="1600"/>
            </a:lvl6pPr>
            <a:lvl7pPr marL="3200243" lvl="6" indent="-330184" algn="l">
              <a:lnSpc>
                <a:spcPct val="100000"/>
              </a:lnSpc>
              <a:spcBef>
                <a:spcPts val="320"/>
              </a:spcBef>
              <a:spcAft>
                <a:spcPts val="0"/>
              </a:spcAft>
              <a:buSzPts val="1600"/>
              <a:buFont typeface="Arial"/>
              <a:buChar char="–"/>
              <a:defRPr sz="1600"/>
            </a:lvl7pPr>
            <a:lvl8pPr marL="3657421" lvl="7" indent="-330184" algn="l">
              <a:lnSpc>
                <a:spcPct val="100000"/>
              </a:lnSpc>
              <a:spcBef>
                <a:spcPts val="320"/>
              </a:spcBef>
              <a:spcAft>
                <a:spcPts val="0"/>
              </a:spcAft>
              <a:buSzPts val="1600"/>
              <a:buFont typeface="Arial"/>
              <a:buChar char="–"/>
              <a:defRPr sz="1600"/>
            </a:lvl8pPr>
            <a:lvl9pPr marL="4114598" lvl="8" indent="-330184" algn="l">
              <a:lnSpc>
                <a:spcPct val="100000"/>
              </a:lnSpc>
              <a:spcBef>
                <a:spcPts val="320"/>
              </a:spcBef>
              <a:spcAft>
                <a:spcPts val="0"/>
              </a:spcAft>
              <a:buSzPts val="1600"/>
              <a:buFont typeface="Arial"/>
              <a:buChar char="–"/>
              <a:defRPr sz="1600"/>
            </a:lvl9pPr>
          </a:lstStyle>
          <a:p>
            <a:endParaRPr/>
          </a:p>
        </p:txBody>
      </p:sp>
      <p:sp>
        <p:nvSpPr>
          <p:cNvPr id="301" name="Google Shape;301;p65"/>
          <p:cNvSpPr txBox="1">
            <a:spLocks noGrp="1"/>
          </p:cNvSpPr>
          <p:nvPr>
            <p:ph type="body" idx="2"/>
          </p:nvPr>
        </p:nvSpPr>
        <p:spPr>
          <a:xfrm>
            <a:off x="609606" y="1435103"/>
            <a:ext cx="4011084" cy="4691063"/>
          </a:xfrm>
          <a:prstGeom prst="rect">
            <a:avLst/>
          </a:prstGeom>
          <a:noFill/>
          <a:ln>
            <a:noFill/>
          </a:ln>
        </p:spPr>
        <p:txBody>
          <a:bodyPr spcFirstLastPara="1" wrap="square" lIns="0" tIns="0" rIns="0" bIns="0" anchor="t" anchorCtr="0">
            <a:noAutofit/>
          </a:bodyPr>
          <a:lstStyle>
            <a:lvl1pPr marL="457178" lvl="0" indent="-228588" algn="l">
              <a:lnSpc>
                <a:spcPct val="106000"/>
              </a:lnSpc>
              <a:spcBef>
                <a:spcPts val="880"/>
              </a:spcBef>
              <a:spcAft>
                <a:spcPts val="0"/>
              </a:spcAft>
              <a:buSzPts val="880"/>
              <a:buNone/>
              <a:defRPr sz="1100"/>
            </a:lvl1pPr>
            <a:lvl2pPr marL="914355" lvl="1" indent="-228588" algn="l">
              <a:lnSpc>
                <a:spcPct val="106000"/>
              </a:lnSpc>
              <a:spcBef>
                <a:spcPts val="720"/>
              </a:spcBef>
              <a:spcAft>
                <a:spcPts val="0"/>
              </a:spcAft>
              <a:buSzPts val="900"/>
              <a:buNone/>
              <a:defRPr sz="900"/>
            </a:lvl2pPr>
            <a:lvl3pPr marL="1371533" lvl="2" indent="-228588" algn="l">
              <a:lnSpc>
                <a:spcPct val="106000"/>
              </a:lnSpc>
              <a:spcBef>
                <a:spcPts val="320"/>
              </a:spcBef>
              <a:spcAft>
                <a:spcPts val="0"/>
              </a:spcAft>
              <a:buSzPts val="800"/>
              <a:buNone/>
              <a:defRPr sz="800"/>
            </a:lvl3pPr>
            <a:lvl4pPr marL="1828710" lvl="3" indent="-228588" algn="l">
              <a:lnSpc>
                <a:spcPct val="106000"/>
              </a:lnSpc>
              <a:spcBef>
                <a:spcPts val="140"/>
              </a:spcBef>
              <a:spcAft>
                <a:spcPts val="0"/>
              </a:spcAft>
              <a:buSzPts val="700"/>
              <a:buFont typeface="Arial"/>
              <a:buNone/>
              <a:defRPr sz="700"/>
            </a:lvl4pPr>
            <a:lvl5pPr marL="2285888" lvl="4" indent="-228588" algn="l">
              <a:lnSpc>
                <a:spcPct val="100000"/>
              </a:lnSpc>
              <a:spcBef>
                <a:spcPts val="140"/>
              </a:spcBef>
              <a:spcAft>
                <a:spcPts val="0"/>
              </a:spcAft>
              <a:buSzPts val="700"/>
              <a:buFont typeface="Arial"/>
              <a:buNone/>
              <a:defRPr sz="700"/>
            </a:lvl5pPr>
            <a:lvl6pPr marL="2743066" lvl="5" indent="-228588" algn="l">
              <a:lnSpc>
                <a:spcPct val="100000"/>
              </a:lnSpc>
              <a:spcBef>
                <a:spcPts val="140"/>
              </a:spcBef>
              <a:spcAft>
                <a:spcPts val="0"/>
              </a:spcAft>
              <a:buSzPts val="700"/>
              <a:buFont typeface="Arial"/>
              <a:buNone/>
              <a:defRPr sz="700"/>
            </a:lvl6pPr>
            <a:lvl7pPr marL="3200243" lvl="6" indent="-228588" algn="l">
              <a:lnSpc>
                <a:spcPct val="100000"/>
              </a:lnSpc>
              <a:spcBef>
                <a:spcPts val="140"/>
              </a:spcBef>
              <a:spcAft>
                <a:spcPts val="0"/>
              </a:spcAft>
              <a:buSzPts val="700"/>
              <a:buFont typeface="Arial"/>
              <a:buNone/>
              <a:defRPr sz="700"/>
            </a:lvl7pPr>
            <a:lvl8pPr marL="3657421" lvl="7" indent="-228588" algn="l">
              <a:lnSpc>
                <a:spcPct val="100000"/>
              </a:lnSpc>
              <a:spcBef>
                <a:spcPts val="140"/>
              </a:spcBef>
              <a:spcAft>
                <a:spcPts val="0"/>
              </a:spcAft>
              <a:buSzPts val="700"/>
              <a:buFont typeface="Arial"/>
              <a:buNone/>
              <a:defRPr sz="700"/>
            </a:lvl8pPr>
            <a:lvl9pPr marL="4114598" lvl="8" indent="-228588" algn="l">
              <a:lnSpc>
                <a:spcPct val="100000"/>
              </a:lnSpc>
              <a:spcBef>
                <a:spcPts val="140"/>
              </a:spcBef>
              <a:spcAft>
                <a:spcPts val="0"/>
              </a:spcAft>
              <a:buSzPts val="700"/>
              <a:buFont typeface="Arial"/>
              <a:buNone/>
              <a:defRPr sz="700"/>
            </a:lvl9pPr>
          </a:lstStyle>
          <a:p>
            <a:endParaRPr/>
          </a:p>
        </p:txBody>
      </p:sp>
      <p:pic>
        <p:nvPicPr>
          <p:cNvPr id="302" name="Google Shape;302;p65"/>
          <p:cNvPicPr preferRelativeResize="0"/>
          <p:nvPr/>
        </p:nvPicPr>
        <p:blipFill rotWithShape="1">
          <a:blip r:embed="rId2">
            <a:alphaModFix/>
          </a:blip>
          <a:srcRect/>
          <a:stretch/>
        </p:blipFill>
        <p:spPr>
          <a:xfrm>
            <a:off x="9558529" y="6672"/>
            <a:ext cx="2633472"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3" name="Google Shape;303;p65"/>
          <p:cNvSpPr txBox="1"/>
          <p:nvPr/>
        </p:nvSpPr>
        <p:spPr>
          <a:xfrm>
            <a:off x="7114279" y="6590672"/>
            <a:ext cx="6286336" cy="2384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304"/>
        <p:cNvGrpSpPr/>
        <p:nvPr/>
      </p:nvGrpSpPr>
      <p:grpSpPr>
        <a:xfrm>
          <a:off x="0" y="0"/>
          <a:ext cx="0" cy="0"/>
          <a:chOff x="0" y="0"/>
          <a:chExt cx="0" cy="0"/>
        </a:xfrm>
      </p:grpSpPr>
      <p:sp>
        <p:nvSpPr>
          <p:cNvPr id="305" name="Google Shape;305;p66"/>
          <p:cNvSpPr txBox="1">
            <a:spLocks noGrp="1"/>
          </p:cNvSpPr>
          <p:nvPr>
            <p:ph type="title"/>
          </p:nvPr>
        </p:nvSpPr>
        <p:spPr>
          <a:xfrm>
            <a:off x="2389717" y="5106372"/>
            <a:ext cx="7315200" cy="26096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6" name="Google Shape;306;p66"/>
          <p:cNvSpPr>
            <a:spLocks noGrp="1"/>
          </p:cNvSpPr>
          <p:nvPr>
            <p:ph type="pic" idx="2"/>
          </p:nvPr>
        </p:nvSpPr>
        <p:spPr>
          <a:xfrm>
            <a:off x="2389717" y="612775"/>
            <a:ext cx="7315200" cy="4114800"/>
          </a:xfrm>
          <a:prstGeom prst="rect">
            <a:avLst/>
          </a:prstGeom>
          <a:noFill/>
          <a:ln>
            <a:noFill/>
          </a:ln>
        </p:spPr>
      </p:sp>
      <p:sp>
        <p:nvSpPr>
          <p:cNvPr id="307" name="Google Shape;307;p66"/>
          <p:cNvSpPr txBox="1">
            <a:spLocks noGrp="1"/>
          </p:cNvSpPr>
          <p:nvPr>
            <p:ph type="body" idx="1"/>
          </p:nvPr>
        </p:nvSpPr>
        <p:spPr>
          <a:xfrm>
            <a:off x="2389717" y="5367340"/>
            <a:ext cx="7315200" cy="804862"/>
          </a:xfrm>
          <a:prstGeom prst="rect">
            <a:avLst/>
          </a:prstGeom>
          <a:noFill/>
          <a:ln>
            <a:noFill/>
          </a:ln>
        </p:spPr>
        <p:txBody>
          <a:bodyPr spcFirstLastPara="1" wrap="square" lIns="0" tIns="0" rIns="0" bIns="0" anchor="t" anchorCtr="0">
            <a:noAutofit/>
          </a:bodyPr>
          <a:lstStyle>
            <a:lvl1pPr marL="457178" lvl="0" indent="-228588" algn="l">
              <a:lnSpc>
                <a:spcPct val="106000"/>
              </a:lnSpc>
              <a:spcBef>
                <a:spcPts val="880"/>
              </a:spcBef>
              <a:spcAft>
                <a:spcPts val="0"/>
              </a:spcAft>
              <a:buSzPts val="880"/>
              <a:buNone/>
              <a:defRPr sz="1100"/>
            </a:lvl1pPr>
            <a:lvl2pPr marL="914355" lvl="1" indent="-228588" algn="l">
              <a:lnSpc>
                <a:spcPct val="106000"/>
              </a:lnSpc>
              <a:spcBef>
                <a:spcPts val="720"/>
              </a:spcBef>
              <a:spcAft>
                <a:spcPts val="0"/>
              </a:spcAft>
              <a:buSzPts val="900"/>
              <a:buNone/>
              <a:defRPr sz="900"/>
            </a:lvl2pPr>
            <a:lvl3pPr marL="1371533" lvl="2" indent="-228588" algn="l">
              <a:lnSpc>
                <a:spcPct val="106000"/>
              </a:lnSpc>
              <a:spcBef>
                <a:spcPts val="320"/>
              </a:spcBef>
              <a:spcAft>
                <a:spcPts val="0"/>
              </a:spcAft>
              <a:buSzPts val="800"/>
              <a:buNone/>
              <a:defRPr sz="800"/>
            </a:lvl3pPr>
            <a:lvl4pPr marL="1828710" lvl="3" indent="-228588" algn="l">
              <a:lnSpc>
                <a:spcPct val="106000"/>
              </a:lnSpc>
              <a:spcBef>
                <a:spcPts val="140"/>
              </a:spcBef>
              <a:spcAft>
                <a:spcPts val="0"/>
              </a:spcAft>
              <a:buSzPts val="700"/>
              <a:buFont typeface="Arial"/>
              <a:buNone/>
              <a:defRPr sz="700"/>
            </a:lvl4pPr>
            <a:lvl5pPr marL="2285888" lvl="4" indent="-228588" algn="l">
              <a:lnSpc>
                <a:spcPct val="100000"/>
              </a:lnSpc>
              <a:spcBef>
                <a:spcPts val="140"/>
              </a:spcBef>
              <a:spcAft>
                <a:spcPts val="0"/>
              </a:spcAft>
              <a:buSzPts val="700"/>
              <a:buFont typeface="Arial"/>
              <a:buNone/>
              <a:defRPr sz="700"/>
            </a:lvl5pPr>
            <a:lvl6pPr marL="2743066" lvl="5" indent="-228588" algn="l">
              <a:lnSpc>
                <a:spcPct val="100000"/>
              </a:lnSpc>
              <a:spcBef>
                <a:spcPts val="140"/>
              </a:spcBef>
              <a:spcAft>
                <a:spcPts val="0"/>
              </a:spcAft>
              <a:buSzPts val="700"/>
              <a:buFont typeface="Arial"/>
              <a:buNone/>
              <a:defRPr sz="700"/>
            </a:lvl6pPr>
            <a:lvl7pPr marL="3200243" lvl="6" indent="-228588" algn="l">
              <a:lnSpc>
                <a:spcPct val="100000"/>
              </a:lnSpc>
              <a:spcBef>
                <a:spcPts val="140"/>
              </a:spcBef>
              <a:spcAft>
                <a:spcPts val="0"/>
              </a:spcAft>
              <a:buSzPts val="700"/>
              <a:buFont typeface="Arial"/>
              <a:buNone/>
              <a:defRPr sz="700"/>
            </a:lvl7pPr>
            <a:lvl8pPr marL="3657421" lvl="7" indent="-228588" algn="l">
              <a:lnSpc>
                <a:spcPct val="100000"/>
              </a:lnSpc>
              <a:spcBef>
                <a:spcPts val="140"/>
              </a:spcBef>
              <a:spcAft>
                <a:spcPts val="0"/>
              </a:spcAft>
              <a:buSzPts val="700"/>
              <a:buFont typeface="Arial"/>
              <a:buNone/>
              <a:defRPr sz="700"/>
            </a:lvl8pPr>
            <a:lvl9pPr marL="4114598" lvl="8" indent="-228588" algn="l">
              <a:lnSpc>
                <a:spcPct val="100000"/>
              </a:lnSpc>
              <a:spcBef>
                <a:spcPts val="140"/>
              </a:spcBef>
              <a:spcAft>
                <a:spcPts val="0"/>
              </a:spcAft>
              <a:buSzPts val="700"/>
              <a:buFont typeface="Arial"/>
              <a:buNone/>
              <a:defRPr sz="700"/>
            </a:lvl9pPr>
          </a:lstStyle>
          <a:p>
            <a:endParaRPr/>
          </a:p>
        </p:txBody>
      </p:sp>
      <p:pic>
        <p:nvPicPr>
          <p:cNvPr id="308" name="Google Shape;308;p66"/>
          <p:cNvPicPr preferRelativeResize="0"/>
          <p:nvPr/>
        </p:nvPicPr>
        <p:blipFill rotWithShape="1">
          <a:blip r:embed="rId2">
            <a:alphaModFix/>
          </a:blip>
          <a:srcRect/>
          <a:stretch/>
        </p:blipFill>
        <p:spPr>
          <a:xfrm>
            <a:off x="9558529" y="18074"/>
            <a:ext cx="2633472"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9" name="Google Shape;309;p66"/>
          <p:cNvSpPr txBox="1"/>
          <p:nvPr/>
        </p:nvSpPr>
        <p:spPr>
          <a:xfrm>
            <a:off x="7126471" y="6590672"/>
            <a:ext cx="6286336" cy="2384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
        <p:cNvGrpSpPr/>
        <p:nvPr/>
      </p:nvGrpSpPr>
      <p:grpSpPr>
        <a:xfrm>
          <a:off x="0" y="0"/>
          <a:ext cx="0" cy="0"/>
          <a:chOff x="0" y="0"/>
          <a:chExt cx="0" cy="0"/>
        </a:xfrm>
      </p:grpSpPr>
      <p:sp>
        <p:nvSpPr>
          <p:cNvPr id="255" name="Google Shape;255;p57"/>
          <p:cNvSpPr txBox="1">
            <a:spLocks noGrp="1"/>
          </p:cNvSpPr>
          <p:nvPr>
            <p:ph type="title"/>
          </p:nvPr>
        </p:nvSpPr>
        <p:spPr>
          <a:xfrm>
            <a:off x="535525" y="577363"/>
            <a:ext cx="11127316" cy="195759"/>
          </a:xfrm>
          <a:prstGeom prst="rect">
            <a:avLst/>
          </a:prstGeom>
          <a:noFill/>
          <a:ln>
            <a:noFill/>
          </a:ln>
        </p:spPr>
        <p:txBody>
          <a:bodyPr spcFirstLastPara="1" wrap="square" lIns="0" tIns="0" rIns="0" bIns="0" anchor="b" anchorCtr="0">
            <a:spAutoFit/>
          </a:bodyPr>
          <a:lstStyle>
            <a:lvl1pPr marR="0" lvl="0"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1pPr>
            <a:lvl2pPr marR="0" lvl="1"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2pPr>
            <a:lvl3pPr marR="0" lvl="2"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3pPr>
            <a:lvl4pPr marR="0" lvl="3"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4pPr>
            <a:lvl5pPr marR="0" lvl="4"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5pPr>
            <a:lvl6pPr marR="0" lvl="5"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6pPr>
            <a:lvl7pPr marR="0" lvl="6"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7pPr>
            <a:lvl8pPr marR="0" lvl="7"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8pPr>
            <a:lvl9pPr marR="0" lvl="8"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9pPr>
          </a:lstStyle>
          <a:p>
            <a:endParaRPr/>
          </a:p>
        </p:txBody>
      </p:sp>
      <p:sp>
        <p:nvSpPr>
          <p:cNvPr id="256" name="Google Shape;256;p57"/>
          <p:cNvSpPr txBox="1">
            <a:spLocks noGrp="1"/>
          </p:cNvSpPr>
          <p:nvPr>
            <p:ph type="body" idx="1"/>
          </p:nvPr>
        </p:nvSpPr>
        <p:spPr>
          <a:xfrm>
            <a:off x="529171" y="1154114"/>
            <a:ext cx="5344584" cy="5135562"/>
          </a:xfrm>
          <a:prstGeom prst="rect">
            <a:avLst/>
          </a:prstGeom>
          <a:noFill/>
          <a:ln>
            <a:noFill/>
          </a:ln>
        </p:spPr>
        <p:txBody>
          <a:bodyPr spcFirstLastPara="1" wrap="square" lIns="0" tIns="0" rIns="0" bIns="0" anchor="t" anchorCtr="0">
            <a:noAutofit/>
          </a:bodyPr>
          <a:lstStyle>
            <a:lvl1pPr marL="457200" marR="0" lvl="0" indent="-228600" algn="l" rtl="0">
              <a:lnSpc>
                <a:spcPct val="106000"/>
              </a:lnSpc>
              <a:spcBef>
                <a:spcPts val="720"/>
              </a:spcBef>
              <a:spcAft>
                <a:spcPts val="0"/>
              </a:spcAft>
              <a:buClr>
                <a:srgbClr val="000000"/>
              </a:buClr>
              <a:buSzPts val="1400"/>
              <a:buFont typeface="Arial"/>
              <a:buNone/>
              <a:defRPr sz="900" b="0" i="0" u="none" strike="noStrike" cap="none">
                <a:solidFill>
                  <a:schemeClr val="dk1"/>
                </a:solidFill>
                <a:latin typeface="Arial"/>
                <a:ea typeface="Arial"/>
                <a:cs typeface="Arial"/>
                <a:sym typeface="Arial"/>
              </a:defRPr>
            </a:lvl1pPr>
            <a:lvl2pPr marL="914400" marR="0" lvl="1" indent="-285750" algn="l" rtl="0">
              <a:lnSpc>
                <a:spcPct val="106000"/>
              </a:lnSpc>
              <a:spcBef>
                <a:spcPts val="720"/>
              </a:spcBef>
              <a:spcAft>
                <a:spcPts val="0"/>
              </a:spcAft>
              <a:buClr>
                <a:schemeClr val="dk1"/>
              </a:buClr>
              <a:buSzPts val="900"/>
              <a:buFont typeface="Noto Sans Symbols"/>
              <a:buChar char="◼"/>
              <a:defRPr sz="900" b="0" i="0" u="none" strike="noStrike" cap="none">
                <a:solidFill>
                  <a:schemeClr val="dk1"/>
                </a:solidFill>
                <a:latin typeface="Arial"/>
                <a:ea typeface="Arial"/>
                <a:cs typeface="Arial"/>
                <a:sym typeface="Arial"/>
              </a:defRPr>
            </a:lvl2pPr>
            <a:lvl3pPr marL="1371600" marR="0" lvl="2" indent="-279400" algn="l" rtl="0">
              <a:lnSpc>
                <a:spcPct val="106000"/>
              </a:lnSpc>
              <a:spcBef>
                <a:spcPts val="32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3pPr>
            <a:lvl4pPr marL="1828800" marR="0" lvl="3" indent="-279400" algn="l" rtl="0">
              <a:lnSpc>
                <a:spcPct val="106000"/>
              </a:lnSpc>
              <a:spcBef>
                <a:spcPts val="16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257" name="Google Shape;257;p57"/>
          <p:cNvSpPr txBox="1"/>
          <p:nvPr/>
        </p:nvSpPr>
        <p:spPr>
          <a:xfrm rot="-5400000">
            <a:off x="11885619" y="6532569"/>
            <a:ext cx="422275" cy="88900"/>
          </a:xfrm>
          <a:prstGeom prst="rect">
            <a:avLst/>
          </a:prstGeom>
          <a:noFill/>
          <a:ln>
            <a:noFill/>
          </a:ln>
        </p:spPr>
        <p:txBody>
          <a:bodyPr spcFirstLastPara="1" wrap="square" lIns="0" tIns="0" rIns="0" bIns="0" anchor="t" anchorCtr="0">
            <a:noAutofit/>
          </a:bodyPr>
          <a:lstStyle/>
          <a:p>
            <a:pPr marL="0" marR="0" lvl="0" indent="0" algn="l" rtl="0">
              <a:lnSpc>
                <a:spcPct val="106000"/>
              </a:lnSpc>
              <a:spcBef>
                <a:spcPts val="0"/>
              </a:spcBef>
              <a:spcAft>
                <a:spcPts val="0"/>
              </a:spcAft>
              <a:buClr>
                <a:srgbClr val="000000"/>
              </a:buClr>
              <a:buSzPts val="3100"/>
              <a:buFont typeface="Arial"/>
              <a:buNone/>
            </a:pPr>
            <a:endParaRPr sz="3100" b="0" i="0" u="none" strike="noStrike" cap="none">
              <a:solidFill>
                <a:srgbClr val="AFAFAF"/>
              </a:solidFill>
              <a:latin typeface="Arial"/>
              <a:ea typeface="Arial"/>
              <a:cs typeface="Arial"/>
              <a:sym typeface="Arial"/>
            </a:endParaRPr>
          </a:p>
        </p:txBody>
      </p:sp>
      <p:cxnSp>
        <p:nvCxnSpPr>
          <p:cNvPr id="258" name="Google Shape;258;p57"/>
          <p:cNvCxnSpPr/>
          <p:nvPr/>
        </p:nvCxnSpPr>
        <p:spPr>
          <a:xfrm>
            <a:off x="626536" y="992188"/>
            <a:ext cx="11338984" cy="0"/>
          </a:xfrm>
          <a:prstGeom prst="straightConnector1">
            <a:avLst/>
          </a:prstGeom>
          <a:noFill/>
          <a:ln>
            <a:noFill/>
          </a:ln>
        </p:spPr>
      </p:cxnSp>
      <p:sp>
        <p:nvSpPr>
          <p:cNvPr id="259" name="Google Shape;259;p57"/>
          <p:cNvSpPr/>
          <p:nvPr/>
        </p:nvSpPr>
        <p:spPr>
          <a:xfrm>
            <a:off x="552455" y="6670424"/>
            <a:ext cx="357716" cy="92333"/>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ts val="600"/>
                <a:buFont typeface="Arial"/>
                <a:buNone/>
              </a:pPr>
              <a:t>‹#›</a:t>
            </a:fld>
            <a:endParaRPr sz="600" b="0" i="0" u="none" strike="noStrike" cap="none">
              <a:solidFill>
                <a:srgbClr val="000000"/>
              </a:solidFill>
              <a:latin typeface="Arial"/>
              <a:ea typeface="Arial"/>
              <a:cs typeface="Arial"/>
              <a:sym typeface="Arial"/>
            </a:endParaRPr>
          </a:p>
        </p:txBody>
      </p:sp>
      <p:pic>
        <p:nvPicPr>
          <p:cNvPr id="260" name="Google Shape;260;p57"/>
          <p:cNvPicPr preferRelativeResize="0"/>
          <p:nvPr/>
        </p:nvPicPr>
        <p:blipFill rotWithShape="1">
          <a:blip r:embed="rId16">
            <a:alphaModFix/>
          </a:blip>
          <a:srcRect/>
          <a:stretch/>
        </p:blipFill>
        <p:spPr>
          <a:xfrm>
            <a:off x="9546335" y="6672"/>
            <a:ext cx="2633472"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1" name="Google Shape;261;p57"/>
          <p:cNvSpPr txBox="1"/>
          <p:nvPr/>
        </p:nvSpPr>
        <p:spPr>
          <a:xfrm>
            <a:off x="7138664" y="6590672"/>
            <a:ext cx="6286336" cy="2384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5/22/2023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483692858"/>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6.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31"/>
        <p:cNvGrpSpPr/>
        <p:nvPr/>
      </p:nvGrpSpPr>
      <p:grpSpPr>
        <a:xfrm>
          <a:off x="0" y="0"/>
          <a:ext cx="0" cy="0"/>
          <a:chOff x="0" y="0"/>
          <a:chExt cx="0" cy="0"/>
        </a:xfrm>
      </p:grpSpPr>
      <p:sp>
        <p:nvSpPr>
          <p:cNvPr id="332" name="Google Shape;332;p1"/>
          <p:cNvSpPr txBox="1"/>
          <p:nvPr/>
        </p:nvSpPr>
        <p:spPr>
          <a:xfrm>
            <a:off x="1615657" y="1472089"/>
            <a:ext cx="8960685" cy="712211"/>
          </a:xfrm>
          <a:prstGeom prst="rect">
            <a:avLst/>
          </a:prstGeom>
          <a:noFill/>
          <a:ln>
            <a:noFill/>
          </a:ln>
        </p:spPr>
        <p:txBody>
          <a:bodyPr spcFirstLastPara="1" wrap="square" lIns="0" tIns="0" rIns="0" bIns="0" anchor="t" anchorCtr="0">
            <a:noAutofit/>
          </a:bodyPr>
          <a:lstStyle/>
          <a:p>
            <a:pPr algn="ctr">
              <a:buClr>
                <a:srgbClr val="002776"/>
              </a:buClr>
              <a:buSzPts val="3600"/>
            </a:pPr>
            <a:r>
              <a:rPr lang="en-US" sz="3600" b="1" dirty="0">
                <a:solidFill>
                  <a:schemeClr val="dk1"/>
                </a:solidFill>
                <a:latin typeface="Times New Roman" panose="02020603050405020304" pitchFamily="18" charset="0"/>
                <a:cs typeface="Times New Roman" panose="02020603050405020304" pitchFamily="18" charset="0"/>
              </a:rPr>
              <a:t> </a:t>
            </a:r>
            <a:r>
              <a:rPr lang="en-IN" sz="3600" b="1" dirty="0">
                <a:effectLst/>
                <a:latin typeface="Times New Roman" panose="02020603050405020304" pitchFamily="18" charset="0"/>
                <a:ea typeface="Arial" panose="020B0604020202020204" pitchFamily="34" charset="0"/>
                <a:cs typeface="Times New Roman" panose="02020603050405020304" pitchFamily="18" charset="0"/>
              </a:rPr>
              <a:t>Classification of Myocardial Infarction</a:t>
            </a:r>
            <a:endParaRPr lang="en-IN" sz="3600" b="1" dirty="0">
              <a:latin typeface="Times New Roman" panose="02020603050405020304" pitchFamily="18" charset="0"/>
              <a:cs typeface="Times New Roman" panose="02020603050405020304" pitchFamily="18" charset="0"/>
            </a:endParaRPr>
          </a:p>
        </p:txBody>
      </p:sp>
      <p:pic>
        <p:nvPicPr>
          <p:cNvPr id="2" name="Google Shape;388;p7">
            <a:extLst>
              <a:ext uri="{FF2B5EF4-FFF2-40B4-BE49-F238E27FC236}">
                <a16:creationId xmlns:a16="http://schemas.microsoft.com/office/drawing/2014/main" id="{88D85BF9-6E41-132D-560A-015A5C85F396}"/>
              </a:ext>
            </a:extLst>
          </p:cNvPr>
          <p:cNvPicPr preferRelativeResize="0"/>
          <p:nvPr/>
        </p:nvPicPr>
        <p:blipFill rotWithShape="1">
          <a:blip r:embed="rId3">
            <a:alphaModFix/>
          </a:blip>
          <a:srcRect/>
          <a:stretch/>
        </p:blipFill>
        <p:spPr>
          <a:xfrm>
            <a:off x="10889319" y="170397"/>
            <a:ext cx="1187051" cy="411359"/>
          </a:xfrm>
          <a:prstGeom prst="rect">
            <a:avLst/>
          </a:prstGeom>
          <a:noFill/>
          <a:ln>
            <a:noFill/>
          </a:ln>
        </p:spPr>
      </p:pic>
      <p:sp>
        <p:nvSpPr>
          <p:cNvPr id="3" name="Google Shape;332;p1">
            <a:extLst>
              <a:ext uri="{FF2B5EF4-FFF2-40B4-BE49-F238E27FC236}">
                <a16:creationId xmlns:a16="http://schemas.microsoft.com/office/drawing/2014/main" id="{AB6B217E-E2CE-E541-892B-9CD4AD5AFC93}"/>
              </a:ext>
            </a:extLst>
          </p:cNvPr>
          <p:cNvSpPr txBox="1"/>
          <p:nvPr/>
        </p:nvSpPr>
        <p:spPr>
          <a:xfrm>
            <a:off x="424422" y="3180510"/>
            <a:ext cx="4526172" cy="3367563"/>
          </a:xfrm>
          <a:prstGeom prst="rect">
            <a:avLst/>
          </a:prstGeom>
          <a:noFill/>
          <a:ln>
            <a:noFill/>
          </a:ln>
        </p:spPr>
        <p:txBody>
          <a:bodyPr spcFirstLastPara="1" wrap="square" lIns="0" tIns="0" rIns="0" bIns="0" anchor="t" anchorCtr="0">
            <a:noAutofit/>
          </a:bodyPr>
          <a:lstStyle/>
          <a:p>
            <a:pPr marL="0" marR="0" lvl="0" indent="0" rtl="0">
              <a:lnSpc>
                <a:spcPct val="100000"/>
              </a:lnSpc>
              <a:spcBef>
                <a:spcPts val="0"/>
              </a:spcBef>
              <a:spcAft>
                <a:spcPts val="0"/>
              </a:spcAft>
              <a:buClr>
                <a:srgbClr val="002776"/>
              </a:buClr>
              <a:buSzPts val="3600"/>
              <a:buFont typeface="Verdana"/>
              <a:buNone/>
            </a:pPr>
            <a:r>
              <a:rPr lang="en-US" sz="2000" b="1" i="0" u="none" strike="noStrike" cap="none" dirty="0">
                <a:solidFill>
                  <a:srgbClr val="002060"/>
                </a:solidFill>
                <a:latin typeface="Times New Roman" panose="02020603050405020304" pitchFamily="18" charset="0"/>
                <a:ea typeface="Verdana"/>
                <a:cs typeface="Times New Roman" panose="02020603050405020304" pitchFamily="18" charset="0"/>
                <a:sym typeface="Verdana"/>
              </a:rPr>
              <a:t>Team 5:</a:t>
            </a:r>
            <a:r>
              <a:rPr lang="en-US" sz="2000" b="1" i="0" u="none" strike="noStrike" cap="none" dirty="0">
                <a:solidFill>
                  <a:schemeClr val="accent5">
                    <a:lumMod val="50000"/>
                  </a:schemeClr>
                </a:solidFill>
                <a:latin typeface="Times New Roman" panose="02020603050405020304" pitchFamily="18" charset="0"/>
                <a:ea typeface="Verdana"/>
                <a:cs typeface="Times New Roman" panose="02020603050405020304" pitchFamily="18" charset="0"/>
                <a:sym typeface="Verdana"/>
              </a:rPr>
              <a:t> </a:t>
            </a:r>
          </a:p>
          <a:p>
            <a:pPr marL="0" marR="0" lvl="0" indent="0" rtl="0">
              <a:lnSpc>
                <a:spcPct val="100000"/>
              </a:lnSpc>
              <a:spcBef>
                <a:spcPts val="0"/>
              </a:spcBef>
              <a:spcAft>
                <a:spcPts val="0"/>
              </a:spcAft>
              <a:buClr>
                <a:srgbClr val="002776"/>
              </a:buClr>
              <a:buSzPts val="3600"/>
              <a:buFont typeface="Verdana"/>
              <a:buNone/>
            </a:pPr>
            <a:r>
              <a:rPr lang="en-US" sz="1800" b="1" dirty="0">
                <a:solidFill>
                  <a:srgbClr val="002776"/>
                </a:solidFill>
                <a:effectLst/>
                <a:latin typeface="Times New Roman" panose="02020603050405020304" pitchFamily="18" charset="0"/>
                <a:ea typeface="Verdana"/>
                <a:cs typeface="Times New Roman" panose="02020603050405020304" pitchFamily="18" charset="0"/>
                <a:sym typeface="Verdana"/>
              </a:rPr>
              <a:t>	</a:t>
            </a:r>
            <a:r>
              <a:rPr lang="en-IN" sz="1800" b="1" i="0" dirty="0">
                <a:effectLst/>
                <a:latin typeface="Times New Roman" panose="02020603050405020304" pitchFamily="18" charset="0"/>
                <a:cs typeface="Times New Roman" panose="02020603050405020304" pitchFamily="18" charset="0"/>
              </a:rPr>
              <a:t>Mr. Akshay Sanjiv Kamble</a:t>
            </a:r>
          </a:p>
          <a:p>
            <a:pPr marL="0" marR="0" lvl="0" indent="0" rtl="0">
              <a:lnSpc>
                <a:spcPct val="100000"/>
              </a:lnSpc>
              <a:spcBef>
                <a:spcPts val="0"/>
              </a:spcBef>
              <a:spcAft>
                <a:spcPts val="0"/>
              </a:spcAft>
              <a:buClr>
                <a:srgbClr val="002776"/>
              </a:buClr>
              <a:buSzPts val="3600"/>
              <a:buFont typeface="Verdana"/>
              <a:buNone/>
            </a:pPr>
            <a:r>
              <a:rPr lang="en-IN" sz="1800" b="1"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IN" sz="1800" b="1" i="0" dirty="0">
                <a:effectLst/>
                <a:latin typeface="Times New Roman" panose="02020603050405020304" pitchFamily="18" charset="0"/>
                <a:cs typeface="Times New Roman" panose="02020603050405020304" pitchFamily="18" charset="0"/>
              </a:rPr>
              <a:t>Ms. Sakshi Sanjay Bais</a:t>
            </a:r>
          </a:p>
          <a:p>
            <a:pPr marL="0" marR="0" lvl="0" indent="0" rtl="0">
              <a:lnSpc>
                <a:spcPct val="100000"/>
              </a:lnSpc>
              <a:spcBef>
                <a:spcPts val="0"/>
              </a:spcBef>
              <a:spcAft>
                <a:spcPts val="0"/>
              </a:spcAft>
              <a:buClr>
                <a:srgbClr val="002776"/>
              </a:buClr>
              <a:buSzPts val="3600"/>
              <a:buFont typeface="Verdana"/>
              <a:buNone/>
            </a:pPr>
            <a:r>
              <a:rPr lang="en-IN" sz="1800" b="1"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IN" sz="1800" b="1" i="0" dirty="0">
                <a:effectLst/>
                <a:latin typeface="Times New Roman" panose="02020603050405020304" pitchFamily="18" charset="0"/>
                <a:cs typeface="Times New Roman" panose="02020603050405020304" pitchFamily="18" charset="0"/>
              </a:rPr>
              <a:t>Mr. Prashant Punamchand Jadhav</a:t>
            </a:r>
          </a:p>
          <a:p>
            <a:pPr marL="0" marR="0" lvl="0" indent="0" rtl="0">
              <a:lnSpc>
                <a:spcPct val="100000"/>
              </a:lnSpc>
              <a:spcBef>
                <a:spcPts val="0"/>
              </a:spcBef>
              <a:spcAft>
                <a:spcPts val="0"/>
              </a:spcAft>
              <a:buClr>
                <a:srgbClr val="002776"/>
              </a:buClr>
              <a:buSzPts val="3600"/>
              <a:buFont typeface="Verdana"/>
              <a:buNone/>
            </a:pPr>
            <a:r>
              <a:rPr lang="en-IN" sz="1800" b="1"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IN" sz="1800" b="1" i="0" dirty="0">
                <a:effectLst/>
                <a:latin typeface="Times New Roman" panose="02020603050405020304" pitchFamily="18" charset="0"/>
                <a:cs typeface="Times New Roman" panose="02020603050405020304" pitchFamily="18" charset="0"/>
              </a:rPr>
              <a:t>Ms. Tanavi Sandip Daware</a:t>
            </a:r>
            <a:endParaRPr lang="en-IN" sz="1800" b="1" dirty="0">
              <a:latin typeface="Times New Roman" panose="02020603050405020304" pitchFamily="18" charset="0"/>
              <a:cs typeface="Times New Roman" panose="02020603050405020304" pitchFamily="18" charset="0"/>
            </a:endParaRPr>
          </a:p>
          <a:p>
            <a:pPr marL="0" marR="0" lvl="0" indent="0" rtl="0">
              <a:lnSpc>
                <a:spcPct val="100000"/>
              </a:lnSpc>
              <a:spcBef>
                <a:spcPts val="0"/>
              </a:spcBef>
              <a:spcAft>
                <a:spcPts val="0"/>
              </a:spcAft>
              <a:buClr>
                <a:srgbClr val="002776"/>
              </a:buClr>
              <a:buSzPts val="3600"/>
              <a:buFont typeface="Verdana"/>
              <a:buNone/>
            </a:pPr>
            <a:r>
              <a:rPr lang="en-IN" sz="1800" b="1"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IN" sz="1800" b="1" i="0" dirty="0">
                <a:effectLst/>
                <a:latin typeface="Times New Roman" panose="02020603050405020304" pitchFamily="18" charset="0"/>
                <a:cs typeface="Times New Roman" panose="02020603050405020304" pitchFamily="18" charset="0"/>
              </a:rPr>
              <a:t>Mr. Rohit Ashok Patil</a:t>
            </a:r>
          </a:p>
          <a:p>
            <a:pPr marL="0" marR="0" lvl="0" indent="0" rtl="0">
              <a:lnSpc>
                <a:spcPct val="100000"/>
              </a:lnSpc>
              <a:spcBef>
                <a:spcPts val="0"/>
              </a:spcBef>
              <a:spcAft>
                <a:spcPts val="0"/>
              </a:spcAft>
              <a:buClr>
                <a:srgbClr val="002776"/>
              </a:buClr>
              <a:buSzPts val="3600"/>
              <a:buFont typeface="Verdana"/>
              <a:buNone/>
            </a:pPr>
            <a:r>
              <a:rPr lang="en-IN" sz="1800" b="1"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IN" sz="1800" b="1" i="0" dirty="0">
                <a:solidFill>
                  <a:srgbClr val="222222"/>
                </a:solidFill>
                <a:effectLst/>
                <a:latin typeface="Times New Roman" panose="02020603050405020304" pitchFamily="18" charset="0"/>
                <a:cs typeface="Times New Roman" panose="02020603050405020304" pitchFamily="18" charset="0"/>
              </a:rPr>
              <a:t>Ms. Sakshi Vijay Wagh</a:t>
            </a:r>
            <a:endParaRPr lang="en-IN" sz="1800" b="1" dirty="0">
              <a:solidFill>
                <a:srgbClr val="222222"/>
              </a:solidFill>
              <a:latin typeface="Times New Roman" panose="02020603050405020304" pitchFamily="18" charset="0"/>
              <a:cs typeface="Times New Roman" panose="02020603050405020304" pitchFamily="18" charset="0"/>
            </a:endParaRPr>
          </a:p>
          <a:p>
            <a:pPr marL="0" marR="0" lvl="0" indent="0" rtl="0">
              <a:lnSpc>
                <a:spcPct val="100000"/>
              </a:lnSpc>
              <a:spcBef>
                <a:spcPts val="0"/>
              </a:spcBef>
              <a:spcAft>
                <a:spcPts val="0"/>
              </a:spcAft>
              <a:buClr>
                <a:srgbClr val="002776"/>
              </a:buClr>
              <a:buSzPts val="3600"/>
              <a:buFont typeface="Verdana"/>
              <a:buNone/>
            </a:pPr>
            <a:r>
              <a:rPr lang="en-IN" sz="1800" b="1" i="0" u="none" strike="noStrike" cap="none" dirty="0">
                <a:solidFill>
                  <a:srgbClr val="222222"/>
                </a:solidFill>
                <a:latin typeface="Times New Roman" panose="02020603050405020304" pitchFamily="18" charset="0"/>
                <a:cs typeface="Times New Roman" panose="02020603050405020304" pitchFamily="18" charset="0"/>
                <a:sym typeface="Arial"/>
              </a:rPr>
              <a:t>	</a:t>
            </a:r>
            <a:r>
              <a:rPr lang="en-IN" sz="1800" b="1" i="0" dirty="0">
                <a:effectLst/>
                <a:latin typeface="Times New Roman" panose="02020603050405020304" pitchFamily="18" charset="0"/>
                <a:cs typeface="Times New Roman" panose="02020603050405020304" pitchFamily="18" charset="0"/>
              </a:rPr>
              <a:t>Ms. Nikhitha K R</a:t>
            </a:r>
          </a:p>
          <a:p>
            <a:pPr>
              <a:buClr>
                <a:srgbClr val="002776"/>
              </a:buClr>
              <a:buSzPts val="2400"/>
            </a:pPr>
            <a:endParaRPr lang="en-US" sz="3200" b="1" dirty="0">
              <a:solidFill>
                <a:schemeClr val="accent5"/>
              </a:solidFill>
              <a:latin typeface="Times New Roman" panose="02020603050405020304" pitchFamily="18" charset="0"/>
              <a:ea typeface="Verdana"/>
              <a:cs typeface="Times New Roman" panose="02020603050405020304" pitchFamily="18" charset="0"/>
              <a:sym typeface="Verdana"/>
            </a:endParaRPr>
          </a:p>
        </p:txBody>
      </p:sp>
      <p:sp>
        <p:nvSpPr>
          <p:cNvPr id="4" name="Google Shape;332;p1">
            <a:extLst>
              <a:ext uri="{FF2B5EF4-FFF2-40B4-BE49-F238E27FC236}">
                <a16:creationId xmlns:a16="http://schemas.microsoft.com/office/drawing/2014/main" id="{A7EF66A1-0F42-D0AB-700C-995521D72C73}"/>
              </a:ext>
            </a:extLst>
          </p:cNvPr>
          <p:cNvSpPr txBox="1"/>
          <p:nvPr/>
        </p:nvSpPr>
        <p:spPr>
          <a:xfrm>
            <a:off x="8305909" y="3074632"/>
            <a:ext cx="4526172" cy="3367563"/>
          </a:xfrm>
          <a:prstGeom prst="rect">
            <a:avLst/>
          </a:prstGeom>
          <a:noFill/>
          <a:ln>
            <a:noFill/>
          </a:ln>
        </p:spPr>
        <p:txBody>
          <a:bodyPr spcFirstLastPara="1" wrap="square" lIns="0" tIns="0" rIns="0" bIns="0" anchor="t" anchorCtr="0">
            <a:noAutofit/>
          </a:bodyPr>
          <a:lstStyle/>
          <a:p>
            <a:pPr marL="0" marR="0" lvl="0" indent="0" rtl="0">
              <a:lnSpc>
                <a:spcPct val="100000"/>
              </a:lnSpc>
              <a:spcBef>
                <a:spcPts val="0"/>
              </a:spcBef>
              <a:spcAft>
                <a:spcPts val="0"/>
              </a:spcAft>
              <a:buClr>
                <a:srgbClr val="002776"/>
              </a:buClr>
              <a:buSzPts val="3600"/>
              <a:buFont typeface="Verdana"/>
              <a:buNone/>
            </a:pPr>
            <a:r>
              <a:rPr lang="en-US" sz="1800" b="1" dirty="0">
                <a:solidFill>
                  <a:srgbClr val="002060"/>
                </a:solidFill>
                <a:latin typeface="Times New Roman" panose="02020603050405020304" pitchFamily="18" charset="0"/>
                <a:ea typeface="Verdana"/>
                <a:cs typeface="Times New Roman" panose="02020603050405020304" pitchFamily="18" charset="0"/>
                <a:sym typeface="Verdana"/>
              </a:rPr>
              <a:t>                            </a:t>
            </a:r>
          </a:p>
          <a:p>
            <a:pPr marL="0" marR="0" lvl="0" indent="0" rtl="0">
              <a:lnSpc>
                <a:spcPct val="100000"/>
              </a:lnSpc>
              <a:spcBef>
                <a:spcPts val="0"/>
              </a:spcBef>
              <a:spcAft>
                <a:spcPts val="0"/>
              </a:spcAft>
              <a:buClr>
                <a:srgbClr val="002776"/>
              </a:buClr>
              <a:buSzPts val="3600"/>
              <a:buFont typeface="Verdana"/>
              <a:buNone/>
            </a:pPr>
            <a:r>
              <a:rPr lang="en-US" sz="2000" b="1" dirty="0">
                <a:solidFill>
                  <a:srgbClr val="002060"/>
                </a:solidFill>
                <a:latin typeface="Times New Roman" panose="02020603050405020304" pitchFamily="18" charset="0"/>
                <a:ea typeface="Verdana"/>
                <a:cs typeface="Times New Roman" panose="02020603050405020304" pitchFamily="18" charset="0"/>
                <a:sym typeface="Verdana"/>
              </a:rPr>
              <a:t>Mentors:</a:t>
            </a:r>
          </a:p>
          <a:p>
            <a:pPr marL="0" marR="0" lvl="0" indent="0" rtl="0">
              <a:lnSpc>
                <a:spcPct val="100000"/>
              </a:lnSpc>
              <a:spcBef>
                <a:spcPts val="0"/>
              </a:spcBef>
              <a:spcAft>
                <a:spcPts val="0"/>
              </a:spcAft>
              <a:buClr>
                <a:srgbClr val="002776"/>
              </a:buClr>
              <a:buSzPts val="3600"/>
              <a:buFont typeface="Verdana"/>
              <a:buNone/>
            </a:pPr>
            <a:endParaRPr lang="en-US" sz="1800" b="1" dirty="0">
              <a:solidFill>
                <a:schemeClr val="tx1"/>
              </a:solidFill>
              <a:latin typeface="Times New Roman" panose="02020603050405020304" pitchFamily="18" charset="0"/>
              <a:ea typeface="Verdana"/>
              <a:cs typeface="Times New Roman" panose="02020603050405020304" pitchFamily="18" charset="0"/>
              <a:sym typeface="Verdana"/>
            </a:endParaRPr>
          </a:p>
          <a:p>
            <a:pPr marL="0" marR="0" lvl="0" indent="0" rtl="0">
              <a:lnSpc>
                <a:spcPct val="100000"/>
              </a:lnSpc>
              <a:spcBef>
                <a:spcPts val="0"/>
              </a:spcBef>
              <a:spcAft>
                <a:spcPts val="0"/>
              </a:spcAft>
              <a:buClr>
                <a:srgbClr val="002776"/>
              </a:buClr>
              <a:buSzPts val="3600"/>
              <a:buFont typeface="Verdana"/>
              <a:buNone/>
            </a:pPr>
            <a:r>
              <a:rPr lang="en-US" sz="1800" b="1" dirty="0">
                <a:solidFill>
                  <a:schemeClr val="tx1"/>
                </a:solidFill>
                <a:latin typeface="Times New Roman" panose="02020603050405020304" pitchFamily="18" charset="0"/>
                <a:ea typeface="Verdana"/>
                <a:cs typeface="Times New Roman" panose="02020603050405020304" pitchFamily="18" charset="0"/>
                <a:sym typeface="Verdana"/>
              </a:rPr>
              <a:t>Mr.Madishetti Rajshekar </a:t>
            </a:r>
          </a:p>
          <a:p>
            <a:pPr marL="0" marR="0" lvl="0" indent="0" rtl="0">
              <a:lnSpc>
                <a:spcPct val="100000"/>
              </a:lnSpc>
              <a:spcBef>
                <a:spcPts val="0"/>
              </a:spcBef>
              <a:spcAft>
                <a:spcPts val="0"/>
              </a:spcAft>
              <a:buClr>
                <a:srgbClr val="002776"/>
              </a:buClr>
              <a:buSzPts val="3600"/>
              <a:buFont typeface="Verdana"/>
              <a:buNone/>
            </a:pPr>
            <a:r>
              <a:rPr lang="en-US" sz="1800" b="1" dirty="0">
                <a:solidFill>
                  <a:schemeClr val="tx1"/>
                </a:solidFill>
                <a:latin typeface="Times New Roman" panose="02020603050405020304" pitchFamily="18" charset="0"/>
                <a:ea typeface="Verdana"/>
                <a:cs typeface="Times New Roman" panose="02020603050405020304" pitchFamily="18" charset="0"/>
                <a:sym typeface="Verdana"/>
              </a:rPr>
              <a:t>Ms.Bapuram Pallavi</a:t>
            </a:r>
            <a:endParaRPr lang="en-US" sz="1800" b="1" dirty="0">
              <a:solidFill>
                <a:srgbClr val="002060"/>
              </a:solidFill>
              <a:latin typeface="Times New Roman" panose="02020603050405020304" pitchFamily="18" charset="0"/>
              <a:ea typeface="Verdana"/>
              <a:cs typeface="Times New Roman" panose="02020603050405020304" pitchFamily="18" charset="0"/>
              <a:sym typeface="Verdana"/>
            </a:endParaRPr>
          </a:p>
          <a:p>
            <a:pPr marL="0" marR="0" lvl="0" indent="0" rtl="0">
              <a:lnSpc>
                <a:spcPct val="100000"/>
              </a:lnSpc>
              <a:spcBef>
                <a:spcPts val="0"/>
              </a:spcBef>
              <a:spcAft>
                <a:spcPts val="0"/>
              </a:spcAft>
              <a:buClr>
                <a:srgbClr val="002776"/>
              </a:buClr>
              <a:buSzPts val="3600"/>
              <a:buFont typeface="Verdana"/>
              <a:buNone/>
            </a:pPr>
            <a:endParaRPr lang="en-US" sz="1800" b="1" i="0" u="none" strike="noStrike" cap="none" dirty="0">
              <a:solidFill>
                <a:schemeClr val="accent5">
                  <a:lumMod val="50000"/>
                </a:schemeClr>
              </a:solidFill>
              <a:latin typeface="Times New Roman" panose="02020603050405020304" pitchFamily="18" charset="0"/>
              <a:ea typeface="Verdana"/>
              <a:cs typeface="Times New Roman" panose="02020603050405020304" pitchFamily="18" charset="0"/>
              <a:sym typeface="Verdana"/>
            </a:endParaRPr>
          </a:p>
          <a:p>
            <a:pPr marL="0" marR="0" lvl="0" indent="0" rtl="0">
              <a:lnSpc>
                <a:spcPct val="100000"/>
              </a:lnSpc>
              <a:spcBef>
                <a:spcPts val="0"/>
              </a:spcBef>
              <a:spcAft>
                <a:spcPts val="0"/>
              </a:spcAft>
              <a:buClr>
                <a:srgbClr val="002776"/>
              </a:buClr>
              <a:buSzPts val="3600"/>
              <a:buFont typeface="Verdana"/>
              <a:buNone/>
            </a:pPr>
            <a:endParaRPr lang="en-US" sz="1800" b="1" dirty="0">
              <a:solidFill>
                <a:schemeClr val="accent5">
                  <a:lumMod val="50000"/>
                </a:schemeClr>
              </a:solidFill>
              <a:latin typeface="Times New Roman" panose="02020603050405020304" pitchFamily="18" charset="0"/>
              <a:ea typeface="Verdana"/>
              <a:cs typeface="Times New Roman" panose="02020603050405020304" pitchFamily="18" charset="0"/>
              <a:sym typeface="Verdana"/>
            </a:endParaRPr>
          </a:p>
          <a:p>
            <a:pPr marL="0" marR="0" lvl="0" indent="0" rtl="0">
              <a:lnSpc>
                <a:spcPct val="100000"/>
              </a:lnSpc>
              <a:spcBef>
                <a:spcPts val="0"/>
              </a:spcBef>
              <a:spcAft>
                <a:spcPts val="0"/>
              </a:spcAft>
              <a:buClr>
                <a:srgbClr val="002776"/>
              </a:buClr>
              <a:buSzPts val="3600"/>
              <a:buFont typeface="Verdana"/>
              <a:buNone/>
            </a:pPr>
            <a:endParaRPr lang="en-US" sz="1800" b="1" i="0" u="none" strike="noStrike" cap="none" dirty="0">
              <a:solidFill>
                <a:schemeClr val="accent5">
                  <a:lumMod val="50000"/>
                </a:schemeClr>
              </a:solidFill>
              <a:latin typeface="Times New Roman" panose="02020603050405020304" pitchFamily="18" charset="0"/>
              <a:ea typeface="Verdana"/>
              <a:cs typeface="Times New Roman" panose="02020603050405020304" pitchFamily="18" charset="0"/>
              <a:sym typeface="Verdana"/>
            </a:endParaRPr>
          </a:p>
          <a:p>
            <a:pPr marL="0" marR="0" lvl="0" indent="0" rtl="0">
              <a:lnSpc>
                <a:spcPct val="100000"/>
              </a:lnSpc>
              <a:spcBef>
                <a:spcPts val="0"/>
              </a:spcBef>
              <a:spcAft>
                <a:spcPts val="0"/>
              </a:spcAft>
              <a:buClr>
                <a:srgbClr val="002776"/>
              </a:buClr>
              <a:buSzPts val="3600"/>
              <a:buFont typeface="Verdana"/>
              <a:buNone/>
            </a:pPr>
            <a:endParaRPr lang="en-US" sz="1800" b="1" i="0" u="none" strike="noStrike" cap="none" dirty="0">
              <a:solidFill>
                <a:schemeClr val="accent5">
                  <a:lumMod val="50000"/>
                </a:schemeClr>
              </a:solidFill>
              <a:latin typeface="Times New Roman" panose="02020603050405020304" pitchFamily="18" charset="0"/>
              <a:ea typeface="Verdana"/>
              <a:cs typeface="Times New Roman" panose="02020603050405020304" pitchFamily="18" charset="0"/>
              <a:sym typeface="Verdana"/>
            </a:endParaRPr>
          </a:p>
        </p:txBody>
      </p:sp>
      <p:sp>
        <p:nvSpPr>
          <p:cNvPr id="5" name="Google Shape;332;p1">
            <a:extLst>
              <a:ext uri="{FF2B5EF4-FFF2-40B4-BE49-F238E27FC236}">
                <a16:creationId xmlns:a16="http://schemas.microsoft.com/office/drawing/2014/main" id="{24CEEAA2-282E-25E7-9785-2E6A6FB2BDA5}"/>
              </a:ext>
            </a:extLst>
          </p:cNvPr>
          <p:cNvSpPr txBox="1"/>
          <p:nvPr/>
        </p:nvSpPr>
        <p:spPr>
          <a:xfrm>
            <a:off x="4950594" y="1894936"/>
            <a:ext cx="2852069" cy="712211"/>
          </a:xfrm>
          <a:prstGeom prst="rect">
            <a:avLst/>
          </a:prstGeom>
          <a:noFill/>
          <a:ln>
            <a:noFill/>
          </a:ln>
        </p:spPr>
        <p:txBody>
          <a:bodyPr spcFirstLastPara="1" wrap="square" lIns="0" tIns="0" rIns="0" bIns="0" anchor="t" anchorCtr="0">
            <a:noAutofit/>
          </a:bodyPr>
          <a:lstStyle/>
          <a:p>
            <a:pPr marL="0" marR="0" lvl="0" indent="0" rtl="0">
              <a:lnSpc>
                <a:spcPct val="100000"/>
              </a:lnSpc>
              <a:spcBef>
                <a:spcPts val="0"/>
              </a:spcBef>
              <a:spcAft>
                <a:spcPts val="0"/>
              </a:spcAft>
              <a:buClr>
                <a:srgbClr val="002776"/>
              </a:buClr>
              <a:buSzPts val="3600"/>
              <a:buFont typeface="Verdana"/>
              <a:buNone/>
            </a:pPr>
            <a:r>
              <a:rPr lang="en-US" sz="1800" b="1" dirty="0">
                <a:solidFill>
                  <a:srgbClr val="002060"/>
                </a:solidFill>
                <a:latin typeface="Times New Roman" panose="02020603050405020304" pitchFamily="18" charset="0"/>
                <a:ea typeface="Verdana"/>
                <a:cs typeface="Times New Roman" panose="02020603050405020304" pitchFamily="18" charset="0"/>
                <a:sym typeface="Verdana"/>
              </a:rPr>
              <a:t>                            </a:t>
            </a:r>
          </a:p>
          <a:p>
            <a:pPr marL="0" marR="0" lvl="0" indent="0" rtl="0">
              <a:lnSpc>
                <a:spcPct val="100000"/>
              </a:lnSpc>
              <a:spcBef>
                <a:spcPts val="0"/>
              </a:spcBef>
              <a:spcAft>
                <a:spcPts val="0"/>
              </a:spcAft>
              <a:buClr>
                <a:srgbClr val="002776"/>
              </a:buClr>
              <a:buSzPts val="3600"/>
              <a:buFont typeface="Verdana"/>
              <a:buNone/>
            </a:pPr>
            <a:r>
              <a:rPr lang="en-US" sz="2400" b="1" dirty="0">
                <a:solidFill>
                  <a:srgbClr val="002060"/>
                </a:solidFill>
                <a:latin typeface="Times New Roman" panose="02020603050405020304" pitchFamily="18" charset="0"/>
                <a:ea typeface="Verdana"/>
                <a:cs typeface="Times New Roman" panose="02020603050405020304" pitchFamily="18" charset="0"/>
                <a:sym typeface="Verdana"/>
              </a:rPr>
              <a:t>Date: 21/05/2023</a:t>
            </a:r>
          </a:p>
          <a:p>
            <a:pPr marL="0" marR="0" lvl="0" indent="0" rtl="0">
              <a:lnSpc>
                <a:spcPct val="100000"/>
              </a:lnSpc>
              <a:spcBef>
                <a:spcPts val="0"/>
              </a:spcBef>
              <a:spcAft>
                <a:spcPts val="0"/>
              </a:spcAft>
              <a:buClr>
                <a:srgbClr val="002776"/>
              </a:buClr>
              <a:buSzPts val="3600"/>
              <a:buFont typeface="Verdana"/>
              <a:buNone/>
            </a:pPr>
            <a:endParaRPr lang="en-US" sz="2400" b="1" i="0" u="none" strike="noStrike" cap="none" dirty="0">
              <a:solidFill>
                <a:schemeClr val="accent5">
                  <a:lumMod val="50000"/>
                </a:schemeClr>
              </a:solidFill>
              <a:latin typeface="Times New Roman" panose="02020603050405020304" pitchFamily="18" charset="0"/>
              <a:ea typeface="Verdana"/>
              <a:cs typeface="Times New Roman" panose="02020603050405020304" pitchFamily="18" charset="0"/>
              <a:sym typeface="Verdana"/>
            </a:endParaRPr>
          </a:p>
          <a:p>
            <a:pPr marL="0" marR="0" lvl="0" indent="0" rtl="0">
              <a:lnSpc>
                <a:spcPct val="100000"/>
              </a:lnSpc>
              <a:spcBef>
                <a:spcPts val="0"/>
              </a:spcBef>
              <a:spcAft>
                <a:spcPts val="0"/>
              </a:spcAft>
              <a:buClr>
                <a:srgbClr val="002776"/>
              </a:buClr>
              <a:buSzPts val="3600"/>
              <a:buFont typeface="Verdana"/>
              <a:buNone/>
            </a:pPr>
            <a:endParaRPr lang="en-US" sz="1800" b="1" i="0" u="none" strike="noStrike" cap="none" dirty="0">
              <a:solidFill>
                <a:schemeClr val="accent5">
                  <a:lumMod val="50000"/>
                </a:schemeClr>
              </a:solidFill>
              <a:latin typeface="Times New Roman" panose="02020603050405020304" pitchFamily="18" charset="0"/>
              <a:ea typeface="Verdana"/>
              <a:cs typeface="Times New Roman" panose="02020603050405020304" pitchFamily="18" charset="0"/>
              <a:sym typeface="Verdana"/>
            </a:endParaRPr>
          </a:p>
        </p:txBody>
      </p:sp>
    </p:spTree>
  </p:cSld>
  <p:clrMapOvr>
    <a:masterClrMapping/>
  </p:clrMapOvr>
  <mc:AlternateContent xmlns:mc="http://schemas.openxmlformats.org/markup-compatibility/2006" xmlns:p14="http://schemas.microsoft.com/office/powerpoint/2010/main">
    <mc:Choice Requires="p14">
      <p:transition spd="slow" p14:dur="2000" advTm="6384"/>
    </mc:Choice>
    <mc:Fallback xmlns="">
      <p:transition spd="slow" advTm="6384"/>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75"/>
        <p:cNvGrpSpPr/>
        <p:nvPr/>
      </p:nvGrpSpPr>
      <p:grpSpPr>
        <a:xfrm>
          <a:off x="0" y="0"/>
          <a:ext cx="0" cy="0"/>
          <a:chOff x="0" y="0"/>
          <a:chExt cx="0" cy="0"/>
        </a:xfrm>
      </p:grpSpPr>
      <p:sp>
        <p:nvSpPr>
          <p:cNvPr id="376" name="Google Shape;376;p6"/>
          <p:cNvSpPr txBox="1"/>
          <p:nvPr/>
        </p:nvSpPr>
        <p:spPr>
          <a:xfrm>
            <a:off x="1432141" y="164642"/>
            <a:ext cx="8503149" cy="511604"/>
          </a:xfrm>
          <a:prstGeom prst="rect">
            <a:avLst/>
          </a:prstGeom>
          <a:noFill/>
          <a:ln>
            <a:noFill/>
          </a:ln>
        </p:spPr>
        <p:txBody>
          <a:bodyPr spcFirstLastPara="1" wrap="square" lIns="0" tIns="0" rIns="0" bIns="0" anchor="t" anchorCtr="0">
            <a:noAutofit/>
          </a:bodyPr>
          <a:lstStyle/>
          <a:p>
            <a:pPr>
              <a:buClr>
                <a:srgbClr val="002776"/>
              </a:buClr>
              <a:buSzPts val="2800"/>
            </a:pPr>
            <a:r>
              <a:rPr lang="en-US" sz="2800" b="1" dirty="0">
                <a:solidFill>
                  <a:schemeClr val="accent5"/>
                </a:solidFill>
                <a:latin typeface="Times New Roman" panose="02020603050405020304" pitchFamily="18" charset="0"/>
                <a:cs typeface="Times New Roman" panose="02020603050405020304" pitchFamily="18" charset="0"/>
              </a:rPr>
              <a:t>Bar chart :</a:t>
            </a:r>
            <a:endParaRPr sz="2800" b="1" dirty="0">
              <a:solidFill>
                <a:schemeClr val="accent5"/>
              </a:solidFill>
              <a:latin typeface="Times New Roman" panose="02020603050405020304" pitchFamily="18" charset="0"/>
              <a:cs typeface="Times New Roman" panose="02020603050405020304" pitchFamily="18" charset="0"/>
            </a:endParaRPr>
          </a:p>
        </p:txBody>
      </p:sp>
      <p:sp>
        <p:nvSpPr>
          <p:cNvPr id="377" name="Google Shape;377;p6"/>
          <p:cNvSpPr/>
          <p:nvPr/>
        </p:nvSpPr>
        <p:spPr>
          <a:xfrm>
            <a:off x="1432141" y="5603303"/>
            <a:ext cx="9176922" cy="923289"/>
          </a:xfrm>
          <a:prstGeom prst="rect">
            <a:avLst/>
          </a:prstGeom>
          <a:noFill/>
          <a:ln>
            <a:noFill/>
          </a:ln>
        </p:spPr>
        <p:txBody>
          <a:bodyPr spcFirstLastPara="1" wrap="square" lIns="91425" tIns="45700" rIns="91425" bIns="45700" anchor="t" anchorCtr="0">
            <a:spAutoFit/>
          </a:bodyPr>
          <a:lstStyle/>
          <a:p>
            <a:pPr marL="285735" indent="-285735" algn="just">
              <a:buClr>
                <a:srgbClr val="385623"/>
              </a:buClr>
              <a:buSzPts val="1600"/>
              <a:buFont typeface="Arial" panose="020B0604020202020204" pitchFamily="34" charset="0"/>
              <a:buChar char="•"/>
            </a:pPr>
            <a:r>
              <a:rPr lang="en-US" sz="1800" dirty="0">
                <a:solidFill>
                  <a:schemeClr val="tx1"/>
                </a:solidFill>
                <a:latin typeface="Times New Roman" panose="02020603050405020304" pitchFamily="18" charset="0"/>
                <a:ea typeface="Verdana"/>
                <a:cs typeface="Times New Roman" panose="02020603050405020304" pitchFamily="18" charset="0"/>
              </a:rPr>
              <a:t>Quantity Coronary heart disease (CHD) in recent weeks, days before admission to hospital (IBS_POST): Having CHD, especially unstable angina pectoris, in the weeks or days before hospital admission increases the risk of heart attack.</a:t>
            </a:r>
            <a:endParaRPr lang="en-US" sz="1800" dirty="0">
              <a:solidFill>
                <a:schemeClr val="tx1"/>
              </a:solidFill>
              <a:latin typeface="Times New Roman" panose="02020603050405020304" pitchFamily="18" charset="0"/>
              <a:ea typeface="Verdana"/>
              <a:cs typeface="Times New Roman" panose="02020603050405020304" pitchFamily="18" charset="0"/>
              <a:sym typeface="Verdana"/>
            </a:endParaRPr>
          </a:p>
        </p:txBody>
      </p:sp>
      <p:pic>
        <p:nvPicPr>
          <p:cNvPr id="378" name="Google Shape;378;p6"/>
          <p:cNvPicPr preferRelativeResize="0"/>
          <p:nvPr/>
        </p:nvPicPr>
        <p:blipFill rotWithShape="1">
          <a:blip r:embed="rId3">
            <a:alphaModFix/>
          </a:blip>
          <a:srcRect/>
          <a:stretch/>
        </p:blipFill>
        <p:spPr>
          <a:xfrm>
            <a:off x="10919072" y="126828"/>
            <a:ext cx="1187051" cy="411359"/>
          </a:xfrm>
          <a:prstGeom prst="rect">
            <a:avLst/>
          </a:prstGeom>
          <a:noFill/>
          <a:ln>
            <a:noFill/>
          </a:ln>
        </p:spPr>
      </p:pic>
      <p:pic>
        <p:nvPicPr>
          <p:cNvPr id="2050" name="Picture 2">
            <a:extLst>
              <a:ext uri="{FF2B5EF4-FFF2-40B4-BE49-F238E27FC236}">
                <a16:creationId xmlns:a16="http://schemas.microsoft.com/office/drawing/2014/main" id="{842BC17C-7ED8-1609-D094-6209C76E8903}"/>
              </a:ext>
            </a:extLst>
          </p:cNvPr>
          <p:cNvPicPr>
            <a:picLocks noChangeAspect="1" noChangeArrowheads="1"/>
          </p:cNvPicPr>
          <p:nvPr/>
        </p:nvPicPr>
        <p:blipFill>
          <a:blip r:embed="rId4"/>
          <a:srcRect/>
          <a:stretch/>
        </p:blipFill>
        <p:spPr bwMode="auto">
          <a:xfrm>
            <a:off x="2893282" y="904775"/>
            <a:ext cx="5580867" cy="438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85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75"/>
        <p:cNvGrpSpPr/>
        <p:nvPr/>
      </p:nvGrpSpPr>
      <p:grpSpPr>
        <a:xfrm>
          <a:off x="0" y="0"/>
          <a:ext cx="0" cy="0"/>
          <a:chOff x="0" y="0"/>
          <a:chExt cx="0" cy="0"/>
        </a:xfrm>
      </p:grpSpPr>
      <p:sp>
        <p:nvSpPr>
          <p:cNvPr id="376" name="Google Shape;376;p6"/>
          <p:cNvSpPr txBox="1"/>
          <p:nvPr/>
        </p:nvSpPr>
        <p:spPr>
          <a:xfrm>
            <a:off x="1432141" y="164642"/>
            <a:ext cx="8503149" cy="511604"/>
          </a:xfrm>
          <a:prstGeom prst="rect">
            <a:avLst/>
          </a:prstGeom>
          <a:noFill/>
          <a:ln>
            <a:noFill/>
          </a:ln>
        </p:spPr>
        <p:txBody>
          <a:bodyPr spcFirstLastPara="1" wrap="square" lIns="0" tIns="0" rIns="0" bIns="0" anchor="t" anchorCtr="0">
            <a:noAutofit/>
          </a:bodyPr>
          <a:lstStyle/>
          <a:p>
            <a:pPr>
              <a:buClr>
                <a:srgbClr val="002776"/>
              </a:buClr>
              <a:buSzPts val="2800"/>
            </a:pPr>
            <a:r>
              <a:rPr lang="en-US" sz="2800" b="1" dirty="0">
                <a:solidFill>
                  <a:schemeClr val="accent5"/>
                </a:solidFill>
                <a:latin typeface="Times New Roman" panose="02020603050405020304" pitchFamily="18" charset="0"/>
                <a:cs typeface="Times New Roman" panose="02020603050405020304" pitchFamily="18" charset="0"/>
              </a:rPr>
              <a:t>Bar chart :</a:t>
            </a:r>
            <a:endParaRPr sz="2800" b="1" dirty="0">
              <a:solidFill>
                <a:schemeClr val="accent5"/>
              </a:solidFill>
              <a:latin typeface="Times New Roman" panose="02020603050405020304" pitchFamily="18" charset="0"/>
              <a:cs typeface="Times New Roman" panose="02020603050405020304" pitchFamily="18" charset="0"/>
            </a:endParaRPr>
          </a:p>
        </p:txBody>
      </p:sp>
      <p:sp>
        <p:nvSpPr>
          <p:cNvPr id="377" name="Google Shape;377;p6"/>
          <p:cNvSpPr/>
          <p:nvPr/>
        </p:nvSpPr>
        <p:spPr>
          <a:xfrm>
            <a:off x="1432141" y="5603303"/>
            <a:ext cx="8116120" cy="923289"/>
          </a:xfrm>
          <a:prstGeom prst="rect">
            <a:avLst/>
          </a:prstGeom>
          <a:noFill/>
          <a:ln>
            <a:noFill/>
          </a:ln>
        </p:spPr>
        <p:txBody>
          <a:bodyPr spcFirstLastPara="1" wrap="square" lIns="91425" tIns="45700" rIns="91425" bIns="45700" anchor="t" anchorCtr="0">
            <a:spAutoFit/>
          </a:bodyPr>
          <a:lstStyle/>
          <a:p>
            <a:pPr algn="just">
              <a:buClr>
                <a:srgbClr val="385623"/>
              </a:buClr>
              <a:buSzPts val="1600"/>
            </a:pPr>
            <a:r>
              <a:rPr lang="en-IN" sz="1800" b="1" dirty="0">
                <a:solidFill>
                  <a:srgbClr val="002060"/>
                </a:solidFill>
              </a:rPr>
              <a:t>Sex-wise distribution of GB column :</a:t>
            </a:r>
          </a:p>
          <a:p>
            <a:pPr marL="285735" indent="-285735" algn="just">
              <a:buClr>
                <a:srgbClr val="385623"/>
              </a:buClr>
              <a:buSzPts val="1600"/>
              <a:buFont typeface="Arial" panose="020B0604020202020204" pitchFamily="34" charset="0"/>
              <a:buChar char="•"/>
            </a:pPr>
            <a:r>
              <a:rPr lang="en-US" sz="1800" dirty="0">
                <a:solidFill>
                  <a:schemeClr val="tx1"/>
                </a:solidFill>
                <a:latin typeface="Times New Roman" panose="02020603050405020304" pitchFamily="18" charset="0"/>
                <a:ea typeface="Verdana"/>
                <a:cs typeface="Times New Roman" panose="02020603050405020304" pitchFamily="18" charset="0"/>
              </a:rPr>
              <a:t>Stages of Hypertension relate with Gender. Here we see that Male patient have higher hypertension than female patient</a:t>
            </a:r>
            <a:endParaRPr lang="en-US" sz="1800" dirty="0">
              <a:solidFill>
                <a:schemeClr val="tx1"/>
              </a:solidFill>
              <a:latin typeface="Times New Roman" panose="02020603050405020304" pitchFamily="18" charset="0"/>
              <a:ea typeface="Verdana"/>
              <a:cs typeface="Times New Roman" panose="02020603050405020304" pitchFamily="18" charset="0"/>
              <a:sym typeface="Verdana"/>
            </a:endParaRPr>
          </a:p>
        </p:txBody>
      </p:sp>
      <p:pic>
        <p:nvPicPr>
          <p:cNvPr id="378" name="Google Shape;378;p6"/>
          <p:cNvPicPr preferRelativeResize="0"/>
          <p:nvPr/>
        </p:nvPicPr>
        <p:blipFill rotWithShape="1">
          <a:blip r:embed="rId3">
            <a:alphaModFix/>
          </a:blip>
          <a:srcRect/>
          <a:stretch/>
        </p:blipFill>
        <p:spPr>
          <a:xfrm>
            <a:off x="10919072" y="126828"/>
            <a:ext cx="1187051" cy="411359"/>
          </a:xfrm>
          <a:prstGeom prst="rect">
            <a:avLst/>
          </a:prstGeom>
          <a:noFill/>
          <a:ln>
            <a:noFill/>
          </a:ln>
        </p:spPr>
      </p:pic>
      <p:pic>
        <p:nvPicPr>
          <p:cNvPr id="2050" name="Picture 2">
            <a:extLst>
              <a:ext uri="{FF2B5EF4-FFF2-40B4-BE49-F238E27FC236}">
                <a16:creationId xmlns:a16="http://schemas.microsoft.com/office/drawing/2014/main" id="{842BC17C-7ED8-1609-D094-6209C76E8903}"/>
              </a:ext>
            </a:extLst>
          </p:cNvPr>
          <p:cNvPicPr>
            <a:picLocks noChangeAspect="1" noChangeArrowheads="1"/>
          </p:cNvPicPr>
          <p:nvPr/>
        </p:nvPicPr>
        <p:blipFill>
          <a:blip r:embed="rId4"/>
          <a:srcRect/>
          <a:stretch/>
        </p:blipFill>
        <p:spPr bwMode="auto">
          <a:xfrm>
            <a:off x="2893282" y="988184"/>
            <a:ext cx="5580867" cy="4222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920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75"/>
        <p:cNvGrpSpPr/>
        <p:nvPr/>
      </p:nvGrpSpPr>
      <p:grpSpPr>
        <a:xfrm>
          <a:off x="0" y="0"/>
          <a:ext cx="0" cy="0"/>
          <a:chOff x="0" y="0"/>
          <a:chExt cx="0" cy="0"/>
        </a:xfrm>
      </p:grpSpPr>
      <p:sp>
        <p:nvSpPr>
          <p:cNvPr id="376" name="Google Shape;376;p6"/>
          <p:cNvSpPr txBox="1"/>
          <p:nvPr/>
        </p:nvSpPr>
        <p:spPr>
          <a:xfrm>
            <a:off x="1432141" y="164642"/>
            <a:ext cx="8503149" cy="511604"/>
          </a:xfrm>
          <a:prstGeom prst="rect">
            <a:avLst/>
          </a:prstGeom>
          <a:noFill/>
          <a:ln>
            <a:noFill/>
          </a:ln>
        </p:spPr>
        <p:txBody>
          <a:bodyPr spcFirstLastPara="1" wrap="square" lIns="0" tIns="0" rIns="0" bIns="0" anchor="t" anchorCtr="0">
            <a:noAutofit/>
          </a:bodyPr>
          <a:lstStyle/>
          <a:p>
            <a:pPr>
              <a:buClr>
                <a:srgbClr val="002776"/>
              </a:buClr>
              <a:buSzPts val="2800"/>
            </a:pPr>
            <a:r>
              <a:rPr lang="en-US" sz="2800" b="1" dirty="0">
                <a:solidFill>
                  <a:schemeClr val="accent5"/>
                </a:solidFill>
                <a:latin typeface="Times New Roman" panose="02020603050405020304" pitchFamily="18" charset="0"/>
                <a:cs typeface="Times New Roman" panose="02020603050405020304" pitchFamily="18" charset="0"/>
              </a:rPr>
              <a:t>Bar chart :</a:t>
            </a:r>
            <a:endParaRPr sz="2800" b="1" dirty="0">
              <a:solidFill>
                <a:schemeClr val="accent5"/>
              </a:solidFill>
              <a:latin typeface="Times New Roman" panose="02020603050405020304" pitchFamily="18" charset="0"/>
              <a:cs typeface="Times New Roman" panose="02020603050405020304" pitchFamily="18" charset="0"/>
            </a:endParaRPr>
          </a:p>
        </p:txBody>
      </p:sp>
      <p:sp>
        <p:nvSpPr>
          <p:cNvPr id="377" name="Google Shape;377;p6"/>
          <p:cNvSpPr/>
          <p:nvPr/>
        </p:nvSpPr>
        <p:spPr>
          <a:xfrm>
            <a:off x="1432141" y="5216071"/>
            <a:ext cx="8318251" cy="1477287"/>
          </a:xfrm>
          <a:prstGeom prst="rect">
            <a:avLst/>
          </a:prstGeom>
          <a:noFill/>
          <a:ln>
            <a:noFill/>
          </a:ln>
        </p:spPr>
        <p:txBody>
          <a:bodyPr spcFirstLastPara="1" wrap="square" lIns="91425" tIns="45700" rIns="91425" bIns="45700" anchor="t" anchorCtr="0">
            <a:spAutoFit/>
          </a:bodyPr>
          <a:lstStyle/>
          <a:p>
            <a:pPr marL="285735" indent="-285735" algn="just">
              <a:buClr>
                <a:srgbClr val="385623"/>
              </a:buClr>
              <a:buSzPts val="1600"/>
              <a:buFont typeface="Arial" panose="020B0604020202020204" pitchFamily="34" charset="0"/>
              <a:buChar char="•"/>
            </a:pPr>
            <a:r>
              <a:rPr lang="en-US" sz="1800" dirty="0">
                <a:solidFill>
                  <a:schemeClr val="tx1"/>
                </a:solidFill>
                <a:latin typeface="Times New Roman" panose="02020603050405020304" pitchFamily="18" charset="0"/>
                <a:ea typeface="Verdana"/>
                <a:cs typeface="Times New Roman" panose="02020603050405020304" pitchFamily="18" charset="0"/>
              </a:rPr>
              <a:t>Presence of HF in the anamnesis means that the patient has a history of being diagnosed with and experiencing chronic heart failure</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a:t>
            </a:r>
            <a:endParaRPr lang="en-US" sz="1800" dirty="0">
              <a:solidFill>
                <a:schemeClr val="tx1"/>
              </a:solidFill>
              <a:latin typeface="Times New Roman" panose="02020603050405020304" pitchFamily="18" charset="0"/>
              <a:ea typeface="Verdana"/>
              <a:cs typeface="Times New Roman" panose="02020603050405020304" pitchFamily="18" charset="0"/>
            </a:endParaRPr>
          </a:p>
          <a:p>
            <a:pPr marL="285735" indent="-285735" algn="just">
              <a:buClr>
                <a:srgbClr val="385623"/>
              </a:buClr>
              <a:buSzPts val="1600"/>
              <a:buFont typeface="Arial" panose="020B0604020202020204" pitchFamily="34" charset="0"/>
              <a:buChar char="•"/>
            </a:pPr>
            <a:r>
              <a:rPr lang="en-US" sz="1800" dirty="0">
                <a:solidFill>
                  <a:schemeClr val="tx1"/>
                </a:solidFill>
                <a:latin typeface="Times New Roman" panose="02020603050405020304" pitchFamily="18" charset="0"/>
                <a:ea typeface="Verdana"/>
                <a:cs typeface="Times New Roman" panose="02020603050405020304" pitchFamily="18" charset="0"/>
              </a:rPr>
              <a:t>Having chronic heart failure indicates a higher risk of heart attack.</a:t>
            </a:r>
          </a:p>
          <a:p>
            <a:pPr marL="285735" indent="-285735" algn="just">
              <a:buClr>
                <a:srgbClr val="385623"/>
              </a:buClr>
              <a:buSzPts val="1600"/>
              <a:buFont typeface="Arial" panose="020B0604020202020204" pitchFamily="34" charset="0"/>
              <a:buChar char="•"/>
            </a:pPr>
            <a:r>
              <a:rPr lang="en-US" sz="1800" dirty="0">
                <a:solidFill>
                  <a:schemeClr val="tx1"/>
                </a:solidFill>
                <a:latin typeface="Times New Roman" panose="02020603050405020304" pitchFamily="18" charset="0"/>
                <a:ea typeface="Verdana"/>
                <a:cs typeface="Times New Roman" panose="02020603050405020304" pitchFamily="18" charset="0"/>
              </a:rPr>
              <a:t>From this we can see that NO HF patient is higher than others i.e. this are new patient that have no previous heart failure diagnostic records.</a:t>
            </a:r>
          </a:p>
        </p:txBody>
      </p:sp>
      <p:pic>
        <p:nvPicPr>
          <p:cNvPr id="378" name="Google Shape;378;p6"/>
          <p:cNvPicPr preferRelativeResize="0"/>
          <p:nvPr/>
        </p:nvPicPr>
        <p:blipFill rotWithShape="1">
          <a:blip r:embed="rId3">
            <a:alphaModFix/>
          </a:blip>
          <a:srcRect/>
          <a:stretch/>
        </p:blipFill>
        <p:spPr>
          <a:xfrm>
            <a:off x="10919072" y="126828"/>
            <a:ext cx="1187051" cy="411359"/>
          </a:xfrm>
          <a:prstGeom prst="rect">
            <a:avLst/>
          </a:prstGeom>
          <a:noFill/>
          <a:ln>
            <a:noFill/>
          </a:ln>
        </p:spPr>
      </p:pic>
      <p:pic>
        <p:nvPicPr>
          <p:cNvPr id="2050" name="Picture 2">
            <a:extLst>
              <a:ext uri="{FF2B5EF4-FFF2-40B4-BE49-F238E27FC236}">
                <a16:creationId xmlns:a16="http://schemas.microsoft.com/office/drawing/2014/main" id="{842BC17C-7ED8-1609-D094-6209C76E8903}"/>
              </a:ext>
            </a:extLst>
          </p:cNvPr>
          <p:cNvPicPr>
            <a:picLocks noChangeAspect="1" noChangeArrowheads="1"/>
          </p:cNvPicPr>
          <p:nvPr/>
        </p:nvPicPr>
        <p:blipFill>
          <a:blip r:embed="rId4"/>
          <a:srcRect/>
          <a:stretch/>
        </p:blipFill>
        <p:spPr bwMode="auto">
          <a:xfrm>
            <a:off x="2980696" y="853430"/>
            <a:ext cx="5406038" cy="412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759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75"/>
        <p:cNvGrpSpPr/>
        <p:nvPr/>
      </p:nvGrpSpPr>
      <p:grpSpPr>
        <a:xfrm>
          <a:off x="0" y="0"/>
          <a:ext cx="0" cy="0"/>
          <a:chOff x="0" y="0"/>
          <a:chExt cx="0" cy="0"/>
        </a:xfrm>
      </p:grpSpPr>
      <p:sp>
        <p:nvSpPr>
          <p:cNvPr id="376" name="Google Shape;376;p6"/>
          <p:cNvSpPr txBox="1"/>
          <p:nvPr/>
        </p:nvSpPr>
        <p:spPr>
          <a:xfrm>
            <a:off x="1432141" y="222256"/>
            <a:ext cx="8503149" cy="511604"/>
          </a:xfrm>
          <a:prstGeom prst="rect">
            <a:avLst/>
          </a:prstGeom>
          <a:noFill/>
          <a:ln>
            <a:noFill/>
          </a:ln>
        </p:spPr>
        <p:txBody>
          <a:bodyPr spcFirstLastPara="1" wrap="square" lIns="0" tIns="0" rIns="0" bIns="0" anchor="t" anchorCtr="0">
            <a:noAutofit/>
          </a:bodyPr>
          <a:lstStyle/>
          <a:p>
            <a:pPr>
              <a:buClr>
                <a:srgbClr val="002776"/>
              </a:buClr>
              <a:buSzPts val="2800"/>
            </a:pPr>
            <a:r>
              <a:rPr lang="en-US" sz="2800" b="1" dirty="0">
                <a:solidFill>
                  <a:schemeClr val="accent5"/>
                </a:solidFill>
                <a:latin typeface="Times New Roman" panose="02020603050405020304" pitchFamily="18" charset="0"/>
                <a:cs typeface="Times New Roman" panose="02020603050405020304" pitchFamily="18" charset="0"/>
              </a:rPr>
              <a:t>Bar chart :</a:t>
            </a:r>
            <a:endParaRPr sz="2800" b="1" dirty="0">
              <a:solidFill>
                <a:schemeClr val="accent5"/>
              </a:solidFill>
              <a:latin typeface="Times New Roman" panose="02020603050405020304" pitchFamily="18" charset="0"/>
              <a:cs typeface="Times New Roman" panose="02020603050405020304" pitchFamily="18" charset="0"/>
            </a:endParaRPr>
          </a:p>
        </p:txBody>
      </p:sp>
      <p:sp>
        <p:nvSpPr>
          <p:cNvPr id="377" name="Google Shape;377;p6"/>
          <p:cNvSpPr/>
          <p:nvPr/>
        </p:nvSpPr>
        <p:spPr>
          <a:xfrm>
            <a:off x="1432141" y="5435456"/>
            <a:ext cx="8408556" cy="1200288"/>
          </a:xfrm>
          <a:prstGeom prst="rect">
            <a:avLst/>
          </a:prstGeom>
          <a:noFill/>
          <a:ln>
            <a:noFill/>
          </a:ln>
        </p:spPr>
        <p:txBody>
          <a:bodyPr spcFirstLastPara="1" wrap="square" lIns="91425" tIns="45700" rIns="91425" bIns="45700" anchor="t" anchorCtr="0">
            <a:spAutoFit/>
          </a:bodyPr>
          <a:lstStyle/>
          <a:p>
            <a:pPr marL="285735" indent="-285735" algn="just">
              <a:buClr>
                <a:srgbClr val="385623"/>
              </a:buClr>
              <a:buSzPts val="1600"/>
              <a:buFont typeface="Arial" panose="020B0604020202020204" pitchFamily="34" charset="0"/>
              <a:buChar char="•"/>
            </a:pPr>
            <a:r>
              <a:rPr lang="en-US" sz="1800" dirty="0">
                <a:solidFill>
                  <a:schemeClr val="tx1"/>
                </a:solidFill>
                <a:latin typeface="Times New Roman" panose="02020603050405020304" pitchFamily="18" charset="0"/>
                <a:ea typeface="Verdana"/>
                <a:cs typeface="Times New Roman" panose="02020603050405020304" pitchFamily="18" charset="0"/>
              </a:rPr>
              <a:t>Exertional angina pectoris in the anamnesis (STENOK_AN): Experiencing chest pain during physical activity may indicate a higher risk of heart attack.</a:t>
            </a:r>
          </a:p>
          <a:p>
            <a:pPr marL="285735" indent="-285735" algn="just">
              <a:buClr>
                <a:srgbClr val="385623"/>
              </a:buClr>
              <a:buSzPts val="1600"/>
              <a:buFont typeface="Arial" panose="020B0604020202020204" pitchFamily="34" charset="0"/>
              <a:buChar char="•"/>
            </a:pPr>
            <a:r>
              <a:rPr lang="en-US" sz="1800" dirty="0">
                <a:solidFill>
                  <a:schemeClr val="tx1"/>
                </a:solidFill>
                <a:latin typeface="Times New Roman" panose="02020603050405020304" pitchFamily="18" charset="0"/>
                <a:ea typeface="Verdana"/>
                <a:cs typeface="Times New Roman" panose="02020603050405020304" pitchFamily="18" charset="0"/>
              </a:rPr>
              <a:t>We can see that Never category patients are around 38% and more than 5 year category patients are around  19.5%</a:t>
            </a:r>
          </a:p>
        </p:txBody>
      </p:sp>
      <p:pic>
        <p:nvPicPr>
          <p:cNvPr id="378" name="Google Shape;378;p6"/>
          <p:cNvPicPr preferRelativeResize="0"/>
          <p:nvPr/>
        </p:nvPicPr>
        <p:blipFill rotWithShape="1">
          <a:blip r:embed="rId3">
            <a:alphaModFix/>
          </a:blip>
          <a:srcRect/>
          <a:stretch/>
        </p:blipFill>
        <p:spPr>
          <a:xfrm>
            <a:off x="10919072" y="126828"/>
            <a:ext cx="1187051" cy="411359"/>
          </a:xfrm>
          <a:prstGeom prst="rect">
            <a:avLst/>
          </a:prstGeom>
          <a:noFill/>
          <a:ln>
            <a:noFill/>
          </a:ln>
        </p:spPr>
      </p:pic>
      <p:pic>
        <p:nvPicPr>
          <p:cNvPr id="2050" name="Picture 2">
            <a:extLst>
              <a:ext uri="{FF2B5EF4-FFF2-40B4-BE49-F238E27FC236}">
                <a16:creationId xmlns:a16="http://schemas.microsoft.com/office/drawing/2014/main" id="{842BC17C-7ED8-1609-D094-6209C76E8903}"/>
              </a:ext>
            </a:extLst>
          </p:cNvPr>
          <p:cNvPicPr>
            <a:picLocks noChangeAspect="1" noChangeArrowheads="1"/>
          </p:cNvPicPr>
          <p:nvPr/>
        </p:nvPicPr>
        <p:blipFill>
          <a:blip r:embed="rId4"/>
          <a:srcRect/>
          <a:stretch/>
        </p:blipFill>
        <p:spPr bwMode="auto">
          <a:xfrm>
            <a:off x="3307909" y="861848"/>
            <a:ext cx="5794050" cy="4340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541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75"/>
        <p:cNvGrpSpPr/>
        <p:nvPr/>
      </p:nvGrpSpPr>
      <p:grpSpPr>
        <a:xfrm>
          <a:off x="0" y="0"/>
          <a:ext cx="0" cy="0"/>
          <a:chOff x="0" y="0"/>
          <a:chExt cx="0" cy="0"/>
        </a:xfrm>
      </p:grpSpPr>
      <p:sp>
        <p:nvSpPr>
          <p:cNvPr id="376" name="Google Shape;376;p6"/>
          <p:cNvSpPr txBox="1"/>
          <p:nvPr/>
        </p:nvSpPr>
        <p:spPr>
          <a:xfrm>
            <a:off x="1432141" y="164642"/>
            <a:ext cx="8503149" cy="511604"/>
          </a:xfrm>
          <a:prstGeom prst="rect">
            <a:avLst/>
          </a:prstGeom>
          <a:noFill/>
          <a:ln>
            <a:noFill/>
          </a:ln>
        </p:spPr>
        <p:txBody>
          <a:bodyPr spcFirstLastPara="1" wrap="square" lIns="0" tIns="0" rIns="0" bIns="0" anchor="t" anchorCtr="0">
            <a:noAutofit/>
          </a:bodyPr>
          <a:lstStyle/>
          <a:p>
            <a:pPr>
              <a:buClr>
                <a:srgbClr val="002776"/>
              </a:buClr>
              <a:buSzPts val="2800"/>
            </a:pPr>
            <a:r>
              <a:rPr lang="en-US" sz="2800" b="1" dirty="0">
                <a:solidFill>
                  <a:schemeClr val="accent5"/>
                </a:solidFill>
                <a:latin typeface="Times New Roman" panose="02020603050405020304" pitchFamily="18" charset="0"/>
                <a:cs typeface="Times New Roman" panose="02020603050405020304" pitchFamily="18" charset="0"/>
              </a:rPr>
              <a:t>Bar chart :</a:t>
            </a:r>
            <a:endParaRPr sz="2800" b="1" dirty="0">
              <a:solidFill>
                <a:schemeClr val="accent5"/>
              </a:solidFill>
              <a:latin typeface="Times New Roman" panose="02020603050405020304" pitchFamily="18" charset="0"/>
              <a:cs typeface="Times New Roman" panose="02020603050405020304" pitchFamily="18" charset="0"/>
            </a:endParaRPr>
          </a:p>
        </p:txBody>
      </p:sp>
      <p:sp>
        <p:nvSpPr>
          <p:cNvPr id="377" name="Google Shape;377;p6"/>
          <p:cNvSpPr/>
          <p:nvPr/>
        </p:nvSpPr>
        <p:spPr>
          <a:xfrm>
            <a:off x="1432141" y="5429586"/>
            <a:ext cx="8503149" cy="646290"/>
          </a:xfrm>
          <a:prstGeom prst="rect">
            <a:avLst/>
          </a:prstGeom>
          <a:noFill/>
          <a:ln>
            <a:noFill/>
          </a:ln>
        </p:spPr>
        <p:txBody>
          <a:bodyPr spcFirstLastPara="1" wrap="square" lIns="91425" tIns="45700" rIns="91425" bIns="45700" anchor="t" anchorCtr="0">
            <a:spAutoFit/>
          </a:bodyPr>
          <a:lstStyle/>
          <a:p>
            <a:pPr marL="285735" indent="-285735" algn="just">
              <a:buClr>
                <a:srgbClr val="385623"/>
              </a:buClr>
              <a:buSzPts val="1600"/>
              <a:buFont typeface="Arial" panose="020B0604020202020204" pitchFamily="34" charset="0"/>
              <a:buChar char="•"/>
            </a:pPr>
            <a:r>
              <a:rPr lang="en-US" sz="1800" dirty="0">
                <a:solidFill>
                  <a:schemeClr val="tx1"/>
                </a:solidFill>
                <a:latin typeface="Times New Roman" panose="02020603050405020304" pitchFamily="18" charset="0"/>
                <a:ea typeface="Verdana"/>
                <a:cs typeface="Times New Roman" panose="02020603050405020304" pitchFamily="18" charset="0"/>
              </a:rPr>
              <a:t>LET_IS(Outcome) Distribution: we can see that Alive patients are around 84% and Cardiogenic shock patients are around 6%.</a:t>
            </a:r>
          </a:p>
        </p:txBody>
      </p:sp>
      <p:pic>
        <p:nvPicPr>
          <p:cNvPr id="378" name="Google Shape;378;p6"/>
          <p:cNvPicPr preferRelativeResize="0"/>
          <p:nvPr/>
        </p:nvPicPr>
        <p:blipFill rotWithShape="1">
          <a:blip r:embed="rId3">
            <a:alphaModFix/>
          </a:blip>
          <a:srcRect/>
          <a:stretch/>
        </p:blipFill>
        <p:spPr>
          <a:xfrm>
            <a:off x="10919072" y="126828"/>
            <a:ext cx="1187051" cy="411359"/>
          </a:xfrm>
          <a:prstGeom prst="rect">
            <a:avLst/>
          </a:prstGeom>
          <a:noFill/>
          <a:ln>
            <a:noFill/>
          </a:ln>
        </p:spPr>
      </p:pic>
      <p:pic>
        <p:nvPicPr>
          <p:cNvPr id="2050" name="Picture 2">
            <a:extLst>
              <a:ext uri="{FF2B5EF4-FFF2-40B4-BE49-F238E27FC236}">
                <a16:creationId xmlns:a16="http://schemas.microsoft.com/office/drawing/2014/main" id="{842BC17C-7ED8-1609-D094-6209C76E8903}"/>
              </a:ext>
            </a:extLst>
          </p:cNvPr>
          <p:cNvPicPr>
            <a:picLocks noChangeAspect="1" noChangeArrowheads="1"/>
          </p:cNvPicPr>
          <p:nvPr/>
        </p:nvPicPr>
        <p:blipFill>
          <a:blip r:embed="rId4"/>
          <a:srcRect/>
          <a:stretch/>
        </p:blipFill>
        <p:spPr bwMode="auto">
          <a:xfrm>
            <a:off x="3069021" y="1030014"/>
            <a:ext cx="691031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082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75"/>
        <p:cNvGrpSpPr/>
        <p:nvPr/>
      </p:nvGrpSpPr>
      <p:grpSpPr>
        <a:xfrm>
          <a:off x="0" y="0"/>
          <a:ext cx="0" cy="0"/>
          <a:chOff x="0" y="0"/>
          <a:chExt cx="0" cy="0"/>
        </a:xfrm>
      </p:grpSpPr>
      <p:sp>
        <p:nvSpPr>
          <p:cNvPr id="376" name="Google Shape;376;p6"/>
          <p:cNvSpPr txBox="1"/>
          <p:nvPr/>
        </p:nvSpPr>
        <p:spPr>
          <a:xfrm>
            <a:off x="1432141" y="164642"/>
            <a:ext cx="8503149" cy="511604"/>
          </a:xfrm>
          <a:prstGeom prst="rect">
            <a:avLst/>
          </a:prstGeom>
          <a:noFill/>
          <a:ln>
            <a:noFill/>
          </a:ln>
        </p:spPr>
        <p:txBody>
          <a:bodyPr spcFirstLastPara="1" wrap="square" lIns="0" tIns="0" rIns="0" bIns="0" anchor="t" anchorCtr="0">
            <a:noAutofit/>
          </a:bodyPr>
          <a:lstStyle/>
          <a:p>
            <a:pPr>
              <a:buClr>
                <a:srgbClr val="002776"/>
              </a:buClr>
              <a:buSzPts val="2800"/>
            </a:pPr>
            <a:r>
              <a:rPr lang="en-US" sz="2800" b="1" dirty="0">
                <a:solidFill>
                  <a:schemeClr val="accent5"/>
                </a:solidFill>
                <a:latin typeface="Times New Roman" panose="02020603050405020304" pitchFamily="18" charset="0"/>
                <a:cs typeface="Times New Roman" panose="02020603050405020304" pitchFamily="18" charset="0"/>
              </a:rPr>
              <a:t>Bar chart :</a:t>
            </a:r>
            <a:endParaRPr sz="2800" b="1" dirty="0">
              <a:solidFill>
                <a:schemeClr val="accent5"/>
              </a:solidFill>
              <a:latin typeface="Times New Roman" panose="02020603050405020304" pitchFamily="18" charset="0"/>
              <a:cs typeface="Times New Roman" panose="02020603050405020304" pitchFamily="18" charset="0"/>
            </a:endParaRPr>
          </a:p>
        </p:txBody>
      </p:sp>
      <p:sp>
        <p:nvSpPr>
          <p:cNvPr id="377" name="Google Shape;377;p6"/>
          <p:cNvSpPr/>
          <p:nvPr/>
        </p:nvSpPr>
        <p:spPr>
          <a:xfrm>
            <a:off x="1432141" y="5429586"/>
            <a:ext cx="8503149" cy="646290"/>
          </a:xfrm>
          <a:prstGeom prst="rect">
            <a:avLst/>
          </a:prstGeom>
          <a:noFill/>
          <a:ln>
            <a:noFill/>
          </a:ln>
        </p:spPr>
        <p:txBody>
          <a:bodyPr spcFirstLastPara="1" wrap="square" lIns="91425" tIns="45700" rIns="91425" bIns="45700" anchor="t" anchorCtr="0">
            <a:spAutoFit/>
          </a:bodyPr>
          <a:lstStyle/>
          <a:p>
            <a:pPr marL="285735" indent="-285735" algn="just">
              <a:buClr>
                <a:srgbClr val="385623"/>
              </a:buClr>
              <a:buSzPts val="1600"/>
              <a:buFont typeface="Arial" panose="020B0604020202020204" pitchFamily="34" charset="0"/>
              <a:buChar char="•"/>
            </a:pPr>
            <a:r>
              <a:rPr lang="en-US" sz="1800" dirty="0">
                <a:solidFill>
                  <a:schemeClr val="tx1"/>
                </a:solidFill>
                <a:latin typeface="Times New Roman" panose="02020603050405020304" pitchFamily="18" charset="0"/>
                <a:ea typeface="Verdana"/>
                <a:cs typeface="Times New Roman" panose="02020603050405020304" pitchFamily="18" charset="0"/>
              </a:rPr>
              <a:t>Sex Columns relate with LET_IS outcome columns : we can see Male patient showing more alive and cardiogenic shock than female. </a:t>
            </a:r>
          </a:p>
        </p:txBody>
      </p:sp>
      <p:pic>
        <p:nvPicPr>
          <p:cNvPr id="378" name="Google Shape;378;p6"/>
          <p:cNvPicPr preferRelativeResize="0"/>
          <p:nvPr/>
        </p:nvPicPr>
        <p:blipFill rotWithShape="1">
          <a:blip r:embed="rId3">
            <a:alphaModFix/>
          </a:blip>
          <a:srcRect/>
          <a:stretch/>
        </p:blipFill>
        <p:spPr>
          <a:xfrm>
            <a:off x="10919072" y="126828"/>
            <a:ext cx="1187051" cy="411359"/>
          </a:xfrm>
          <a:prstGeom prst="rect">
            <a:avLst/>
          </a:prstGeom>
          <a:noFill/>
          <a:ln>
            <a:noFill/>
          </a:ln>
        </p:spPr>
      </p:pic>
      <p:pic>
        <p:nvPicPr>
          <p:cNvPr id="2050" name="Picture 2">
            <a:extLst>
              <a:ext uri="{FF2B5EF4-FFF2-40B4-BE49-F238E27FC236}">
                <a16:creationId xmlns:a16="http://schemas.microsoft.com/office/drawing/2014/main" id="{842BC17C-7ED8-1609-D094-6209C76E8903}"/>
              </a:ext>
            </a:extLst>
          </p:cNvPr>
          <p:cNvPicPr>
            <a:picLocks noChangeAspect="1" noChangeArrowheads="1"/>
          </p:cNvPicPr>
          <p:nvPr/>
        </p:nvPicPr>
        <p:blipFill>
          <a:blip r:embed="rId4"/>
          <a:srcRect/>
          <a:stretch/>
        </p:blipFill>
        <p:spPr bwMode="auto">
          <a:xfrm>
            <a:off x="2812220" y="782124"/>
            <a:ext cx="6567559" cy="427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339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75"/>
        <p:cNvGrpSpPr/>
        <p:nvPr/>
      </p:nvGrpSpPr>
      <p:grpSpPr>
        <a:xfrm>
          <a:off x="0" y="0"/>
          <a:ext cx="0" cy="0"/>
          <a:chOff x="0" y="0"/>
          <a:chExt cx="0" cy="0"/>
        </a:xfrm>
      </p:grpSpPr>
      <p:sp>
        <p:nvSpPr>
          <p:cNvPr id="376" name="Google Shape;376;p6"/>
          <p:cNvSpPr txBox="1"/>
          <p:nvPr/>
        </p:nvSpPr>
        <p:spPr>
          <a:xfrm>
            <a:off x="1432141" y="164642"/>
            <a:ext cx="8503149" cy="511604"/>
          </a:xfrm>
          <a:prstGeom prst="rect">
            <a:avLst/>
          </a:prstGeom>
          <a:noFill/>
          <a:ln>
            <a:noFill/>
          </a:ln>
        </p:spPr>
        <p:txBody>
          <a:bodyPr spcFirstLastPara="1" wrap="square" lIns="0" tIns="0" rIns="0" bIns="0" anchor="t" anchorCtr="0">
            <a:noAutofit/>
          </a:bodyPr>
          <a:lstStyle/>
          <a:p>
            <a:pPr>
              <a:buClr>
                <a:srgbClr val="002776"/>
              </a:buClr>
              <a:buSzPts val="2800"/>
            </a:pPr>
            <a:r>
              <a:rPr lang="en-US" sz="2800" b="1" dirty="0">
                <a:solidFill>
                  <a:schemeClr val="accent5"/>
                </a:solidFill>
                <a:latin typeface="Times New Roman" panose="02020603050405020304" pitchFamily="18" charset="0"/>
                <a:cs typeface="Times New Roman" panose="02020603050405020304" pitchFamily="18" charset="0"/>
              </a:rPr>
              <a:t>Bar chart :</a:t>
            </a:r>
            <a:endParaRPr sz="2800" b="1" dirty="0">
              <a:solidFill>
                <a:schemeClr val="accent5"/>
              </a:solidFill>
              <a:latin typeface="Times New Roman" panose="02020603050405020304" pitchFamily="18" charset="0"/>
              <a:cs typeface="Times New Roman" panose="02020603050405020304" pitchFamily="18" charset="0"/>
            </a:endParaRPr>
          </a:p>
        </p:txBody>
      </p:sp>
      <p:sp>
        <p:nvSpPr>
          <p:cNvPr id="377" name="Google Shape;377;p6"/>
          <p:cNvSpPr/>
          <p:nvPr/>
        </p:nvSpPr>
        <p:spPr>
          <a:xfrm>
            <a:off x="1432141" y="5429586"/>
            <a:ext cx="8503149" cy="738623"/>
          </a:xfrm>
          <a:prstGeom prst="rect">
            <a:avLst/>
          </a:prstGeom>
          <a:noFill/>
          <a:ln>
            <a:noFill/>
          </a:ln>
        </p:spPr>
        <p:txBody>
          <a:bodyPr spcFirstLastPara="1" wrap="square" lIns="91425" tIns="45700" rIns="91425" bIns="45700" anchor="t" anchorCtr="0">
            <a:spAutoFit/>
          </a:bodyPr>
          <a:lstStyle/>
          <a:p>
            <a:pPr marL="285735" indent="-285735" algn="just">
              <a:buClr>
                <a:srgbClr val="385623"/>
              </a:buClr>
              <a:buSzPts val="1600"/>
              <a:buFont typeface="Arial" panose="020B0604020202020204" pitchFamily="34" charset="0"/>
              <a:buChar char="•"/>
            </a:pPr>
            <a:r>
              <a:rPr lang="en-US" sz="1800" dirty="0">
                <a:solidFill>
                  <a:schemeClr val="tx1"/>
                </a:solidFill>
                <a:latin typeface="Times New Roman" panose="02020603050405020304" pitchFamily="18" charset="0"/>
                <a:ea typeface="Verdana"/>
                <a:cs typeface="Times New Roman" panose="02020603050405020304" pitchFamily="18" charset="0"/>
              </a:rPr>
              <a:t>ECG</a:t>
            </a:r>
            <a:r>
              <a:rPr lang="en-US" sz="2400" b="0" i="0" dirty="0">
                <a:solidFill>
                  <a:srgbClr val="000000"/>
                </a:solidFill>
                <a:effectLst/>
                <a:latin typeface="Helvetica Neue"/>
              </a:rPr>
              <a:t> </a:t>
            </a:r>
            <a:r>
              <a:rPr lang="en-US" sz="1800" dirty="0">
                <a:solidFill>
                  <a:schemeClr val="tx1"/>
                </a:solidFill>
                <a:latin typeface="Times New Roman" panose="02020603050405020304" pitchFamily="18" charset="0"/>
                <a:ea typeface="Verdana"/>
                <a:cs typeface="Times New Roman" panose="02020603050405020304" pitchFamily="18" charset="0"/>
              </a:rPr>
              <a:t>rhythms, which may indicate underlying heart conditions or abnormalities that could increase the risk of a heart attack.</a:t>
            </a:r>
          </a:p>
        </p:txBody>
      </p:sp>
      <p:pic>
        <p:nvPicPr>
          <p:cNvPr id="378" name="Google Shape;378;p6"/>
          <p:cNvPicPr preferRelativeResize="0"/>
          <p:nvPr/>
        </p:nvPicPr>
        <p:blipFill rotWithShape="1">
          <a:blip r:embed="rId3">
            <a:alphaModFix/>
          </a:blip>
          <a:srcRect/>
          <a:stretch/>
        </p:blipFill>
        <p:spPr>
          <a:xfrm>
            <a:off x="10919072" y="126828"/>
            <a:ext cx="1187051" cy="411359"/>
          </a:xfrm>
          <a:prstGeom prst="rect">
            <a:avLst/>
          </a:prstGeom>
          <a:noFill/>
          <a:ln>
            <a:noFill/>
          </a:ln>
        </p:spPr>
      </p:pic>
      <p:pic>
        <p:nvPicPr>
          <p:cNvPr id="2050" name="Picture 2">
            <a:extLst>
              <a:ext uri="{FF2B5EF4-FFF2-40B4-BE49-F238E27FC236}">
                <a16:creationId xmlns:a16="http://schemas.microsoft.com/office/drawing/2014/main" id="{842BC17C-7ED8-1609-D094-6209C76E8903}"/>
              </a:ext>
            </a:extLst>
          </p:cNvPr>
          <p:cNvPicPr>
            <a:picLocks noChangeAspect="1" noChangeArrowheads="1"/>
          </p:cNvPicPr>
          <p:nvPr/>
        </p:nvPicPr>
        <p:blipFill>
          <a:blip r:embed="rId4"/>
          <a:srcRect/>
          <a:stretch/>
        </p:blipFill>
        <p:spPr bwMode="auto">
          <a:xfrm>
            <a:off x="2984938" y="1030014"/>
            <a:ext cx="734673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098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sp>
        <p:nvSpPr>
          <p:cNvPr id="453" name="Google Shape;453;p15"/>
          <p:cNvSpPr txBox="1"/>
          <p:nvPr/>
        </p:nvSpPr>
        <p:spPr>
          <a:xfrm>
            <a:off x="4286858" y="2782713"/>
            <a:ext cx="4384176" cy="646290"/>
          </a:xfrm>
          <a:prstGeom prst="rect">
            <a:avLst/>
          </a:prstGeom>
          <a:noFill/>
          <a:ln>
            <a:noFill/>
          </a:ln>
        </p:spPr>
        <p:txBody>
          <a:bodyPr spcFirstLastPara="1" wrap="square" lIns="91425" tIns="45700" rIns="91425" bIns="45700" anchor="t" anchorCtr="0">
            <a:spAutoFit/>
          </a:bodyPr>
          <a:lstStyle/>
          <a:p>
            <a:pPr>
              <a:buSzPts val="2800"/>
            </a:pPr>
            <a:r>
              <a:rPr lang="en-IN" sz="3600" b="1" dirty="0">
                <a:solidFill>
                  <a:schemeClr val="accent5"/>
                </a:solidFill>
                <a:latin typeface="Times New Roman" panose="02020603050405020304" pitchFamily="18" charset="0"/>
                <a:cs typeface="Times New Roman" panose="02020603050405020304" pitchFamily="18" charset="0"/>
              </a:rPr>
              <a:t>Feature Engineering</a:t>
            </a:r>
            <a:endParaRPr sz="3600" b="1" dirty="0">
              <a:solidFill>
                <a:schemeClr val="accent5"/>
              </a:solidFill>
              <a:latin typeface="Times New Roman" panose="02020603050405020304" pitchFamily="18" charset="0"/>
              <a:cs typeface="Times New Roman" panose="02020603050405020304" pitchFamily="18" charset="0"/>
            </a:endParaRPr>
          </a:p>
        </p:txBody>
      </p:sp>
      <p:pic>
        <p:nvPicPr>
          <p:cNvPr id="454" name="Google Shape;454;p15"/>
          <p:cNvPicPr preferRelativeResize="0"/>
          <p:nvPr/>
        </p:nvPicPr>
        <p:blipFill rotWithShape="1">
          <a:blip r:embed="rId3">
            <a:alphaModFix/>
          </a:blip>
          <a:srcRect/>
          <a:stretch/>
        </p:blipFill>
        <p:spPr>
          <a:xfrm>
            <a:off x="10929346" y="120794"/>
            <a:ext cx="1187051" cy="411359"/>
          </a:xfrm>
          <a:prstGeom prst="rect">
            <a:avLst/>
          </a:prstGeom>
          <a:noFill/>
          <a:ln>
            <a:noFill/>
          </a:ln>
        </p:spPr>
      </p:pic>
    </p:spTree>
    <p:extLst>
      <p:ext uri="{BB962C8B-B14F-4D97-AF65-F5344CB8AC3E}">
        <p14:creationId xmlns:p14="http://schemas.microsoft.com/office/powerpoint/2010/main" val="3745197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424BFC-47AF-C341-9260-A1E2583EF807}"/>
              </a:ext>
            </a:extLst>
          </p:cNvPr>
          <p:cNvSpPr txBox="1"/>
          <p:nvPr/>
        </p:nvSpPr>
        <p:spPr>
          <a:xfrm>
            <a:off x="1595920" y="363756"/>
            <a:ext cx="4313269" cy="523220"/>
          </a:xfrm>
          <a:prstGeom prst="rect">
            <a:avLst/>
          </a:prstGeom>
          <a:noFill/>
        </p:spPr>
        <p:txBody>
          <a:bodyPr wrap="square">
            <a:spAutoFit/>
          </a:bodyPr>
          <a:lstStyle/>
          <a:p>
            <a:pPr>
              <a:buSzPts val="2800"/>
            </a:pPr>
            <a:r>
              <a:rPr lang="en-US" sz="2800" b="1" dirty="0">
                <a:solidFill>
                  <a:schemeClr val="accent5"/>
                </a:solidFill>
                <a:latin typeface="Times New Roman" panose="02020603050405020304" pitchFamily="18" charset="0"/>
                <a:cs typeface="Times New Roman" panose="02020603050405020304" pitchFamily="18" charset="0"/>
              </a:rPr>
              <a:t>Feature Engineering </a:t>
            </a:r>
            <a:r>
              <a:rPr lang="en-US" sz="2400" b="1" dirty="0">
                <a:solidFill>
                  <a:schemeClr val="accent5"/>
                </a:solidFill>
                <a:latin typeface="Times New Roman" panose="02020603050405020304" pitchFamily="18" charset="0"/>
                <a:cs typeface="Times New Roman" panose="02020603050405020304" pitchFamily="18" charset="0"/>
              </a:rPr>
              <a:t>:</a:t>
            </a:r>
            <a:endParaRPr lang="en-US" sz="2400" dirty="0">
              <a:solidFill>
                <a:schemeClr val="accent5"/>
              </a:solidFill>
              <a:latin typeface="Times New Roman" panose="02020603050405020304" pitchFamily="18" charset="0"/>
              <a:cs typeface="Times New Roman" panose="02020603050405020304" pitchFamily="18" charset="0"/>
            </a:endParaRPr>
          </a:p>
        </p:txBody>
      </p:sp>
      <p:sp>
        <p:nvSpPr>
          <p:cNvPr id="5" name="Text Placeholder 2">
            <a:extLst>
              <a:ext uri="{FF2B5EF4-FFF2-40B4-BE49-F238E27FC236}">
                <a16:creationId xmlns:a16="http://schemas.microsoft.com/office/drawing/2014/main" id="{48C7E04D-65F3-CB86-B74B-240882038DD4}"/>
              </a:ext>
            </a:extLst>
          </p:cNvPr>
          <p:cNvSpPr>
            <a:spLocks noGrp="1"/>
          </p:cNvSpPr>
          <p:nvPr>
            <p:ph idx="1"/>
          </p:nvPr>
        </p:nvSpPr>
        <p:spPr>
          <a:xfrm>
            <a:off x="1595920" y="795965"/>
            <a:ext cx="9103611" cy="5436669"/>
          </a:xfrm>
        </p:spPr>
        <p:txBody>
          <a:bodyPr/>
          <a:lstStyle/>
          <a:p>
            <a:pPr marL="285735" indent="-285735" algn="just" eaLnBrk="0" fontAlgn="base" hangingPunct="0">
              <a:spcBef>
                <a:spcPct val="0"/>
              </a:spcBef>
              <a:spcAft>
                <a:spcPct val="0"/>
              </a:spcAft>
              <a:buFont typeface="Wingdings" panose="05000000000000000000" pitchFamily="2" charset="2"/>
              <a:buChar char="Ø"/>
            </a:pPr>
            <a:endParaRPr lang="en-IN" sz="1800" b="1" dirty="0">
              <a:solidFill>
                <a:srgbClr val="000000"/>
              </a:solidFill>
              <a:latin typeface="Times New Roman" panose="02020603050405020304" pitchFamily="18" charset="0"/>
              <a:cs typeface="Times New Roman" panose="02020603050405020304" pitchFamily="18" charset="0"/>
            </a:endParaRPr>
          </a:p>
          <a:p>
            <a:pPr marL="0" indent="0" algn="just" eaLnBrk="0" fontAlgn="base" hangingPunct="0">
              <a:spcBef>
                <a:spcPct val="0"/>
              </a:spcBef>
              <a:spcAft>
                <a:spcPct val="0"/>
              </a:spcAft>
              <a:buNone/>
            </a:pPr>
            <a:endParaRPr lang="en-IN" sz="1800" b="1" dirty="0">
              <a:solidFill>
                <a:srgbClr val="000000"/>
              </a:solidFill>
              <a:latin typeface="Times New Roman" panose="02020603050405020304" pitchFamily="18" charset="0"/>
              <a:cs typeface="Times New Roman" panose="02020603050405020304" pitchFamily="18" charset="0"/>
            </a:endParaRPr>
          </a:p>
          <a:p>
            <a:pPr marL="0" indent="0" algn="just" eaLnBrk="0" fontAlgn="base" hangingPunct="0">
              <a:spcBef>
                <a:spcPct val="0"/>
              </a:spcBef>
              <a:spcAft>
                <a:spcPct val="0"/>
              </a:spcAft>
              <a:buNone/>
            </a:pPr>
            <a:endParaRPr lang="en-IN" sz="1800" b="1" dirty="0">
              <a:solidFill>
                <a:srgbClr val="000000"/>
              </a:solidFill>
              <a:latin typeface="Times New Roman" panose="02020603050405020304" pitchFamily="18" charset="0"/>
              <a:cs typeface="Times New Roman" panose="02020603050405020304" pitchFamily="18" charset="0"/>
            </a:endParaRPr>
          </a:p>
          <a:p>
            <a:pPr marL="285735" indent="-285735" algn="just" eaLnBrk="0" fontAlgn="base" hangingPunct="0">
              <a:spcBef>
                <a:spcPct val="0"/>
              </a:spcBef>
              <a:spcAft>
                <a:spcPct val="0"/>
              </a:spcAft>
              <a:buFont typeface="Wingdings" panose="05000000000000000000" pitchFamily="2" charset="2"/>
              <a:buChar char="Ø"/>
            </a:pPr>
            <a:endParaRPr lang="en-IN" sz="1800" b="1" dirty="0">
              <a:solidFill>
                <a:srgbClr val="000000"/>
              </a:solidFill>
              <a:latin typeface="Times New Roman" panose="02020603050405020304" pitchFamily="18" charset="0"/>
              <a:cs typeface="Times New Roman" panose="02020603050405020304" pitchFamily="18" charset="0"/>
            </a:endParaRPr>
          </a:p>
          <a:p>
            <a:pPr marL="285735" indent="-285735" algn="just" eaLnBrk="0" fontAlgn="base" hangingPunct="0">
              <a:spcBef>
                <a:spcPct val="0"/>
              </a:spcBef>
              <a:spcAft>
                <a:spcPct val="0"/>
              </a:spcAft>
              <a:buFont typeface="Wingdings" panose="05000000000000000000" pitchFamily="2" charset="2"/>
              <a:buChar char="Ø"/>
            </a:pPr>
            <a:r>
              <a:rPr lang="en-IN" sz="1800" b="1" dirty="0">
                <a:solidFill>
                  <a:srgbClr val="000000"/>
                </a:solidFill>
                <a:latin typeface="Times New Roman" panose="02020603050405020304" pitchFamily="18" charset="0"/>
                <a:cs typeface="Times New Roman" panose="02020603050405020304" pitchFamily="18" charset="0"/>
              </a:rPr>
              <a:t>PCA (Principal Component Analysis)</a:t>
            </a:r>
            <a:r>
              <a:rPr lang="en-US" altLang="en-US" sz="1800" b="1" dirty="0">
                <a:solidFill>
                  <a:srgbClr val="000000"/>
                </a:solidFill>
                <a:latin typeface="Times New Roman" panose="02020603050405020304" pitchFamily="18" charset="0"/>
                <a:cs typeface="Times New Roman" panose="02020603050405020304" pitchFamily="18" charset="0"/>
              </a:rPr>
              <a:t> </a:t>
            </a:r>
            <a:r>
              <a:rPr lang="en-US" altLang="en-US" sz="1800" dirty="0">
                <a:solidFill>
                  <a:srgbClr val="000000"/>
                </a:solidFill>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It </a:t>
            </a:r>
            <a:r>
              <a:rPr lang="en-US" sz="1800" dirty="0">
                <a:latin typeface="Times New Roman" panose="02020603050405020304" pitchFamily="18" charset="0"/>
                <a:cs typeface="Times New Roman" panose="02020603050405020304" pitchFamily="18" charset="0"/>
              </a:rPr>
              <a:t>reduces dataset dimensionality by identifying important patterns in the data and creating new features called principal components. These components are combinations of original features. PCA eliminates redundant or less informative features, providing a more concise representation while retaining the essential characteristics of the data.</a:t>
            </a:r>
          </a:p>
          <a:p>
            <a:pPr marL="285735" indent="-285735" algn="just" eaLnBrk="0" fontAlgn="base" hangingPunct="0">
              <a:spcBef>
                <a:spcPct val="0"/>
              </a:spcBef>
              <a:spcAft>
                <a:spcPct val="0"/>
              </a:spcAft>
              <a:buFont typeface="Wingdings" panose="05000000000000000000" pitchFamily="2" charset="2"/>
              <a:buChar char="Ø"/>
            </a:pPr>
            <a:endParaRPr lang="en-US" altLang="en-US" sz="1800" dirty="0">
              <a:latin typeface="Times New Roman" panose="02020603050405020304" pitchFamily="18" charset="0"/>
              <a:cs typeface="Times New Roman" panose="02020603050405020304" pitchFamily="18" charset="0"/>
            </a:endParaRPr>
          </a:p>
          <a:p>
            <a:pPr marL="285735" indent="-285735" algn="just" eaLnBrk="0" fontAlgn="base" hangingPunct="0">
              <a:spcBef>
                <a:spcPct val="0"/>
              </a:spcBef>
              <a:spcAft>
                <a:spcPct val="0"/>
              </a:spcAft>
              <a:buFont typeface="Wingdings" panose="05000000000000000000" pitchFamily="2" charset="2"/>
              <a:buChar char="Ø"/>
            </a:pPr>
            <a:endParaRPr lang="en-US" altLang="en-US" sz="1800" dirty="0">
              <a:latin typeface="Times New Roman" panose="02020603050405020304" pitchFamily="18" charset="0"/>
              <a:cs typeface="Times New Roman" panose="02020603050405020304" pitchFamily="18" charset="0"/>
            </a:endParaRPr>
          </a:p>
          <a:p>
            <a:pPr marL="285735" indent="-285735" algn="just" eaLnBrk="0" fontAlgn="base" hangingPunct="0">
              <a:spcBef>
                <a:spcPct val="0"/>
              </a:spcBef>
              <a:spcAft>
                <a:spcPct val="0"/>
              </a:spcAft>
              <a:buFont typeface="Wingdings" panose="05000000000000000000" pitchFamily="2" charset="2"/>
              <a:buChar char="Ø"/>
            </a:pPr>
            <a:endParaRPr lang="en-US" altLang="en-US" sz="1800" dirty="0">
              <a:latin typeface="Times New Roman" panose="02020603050405020304" pitchFamily="18" charset="0"/>
              <a:cs typeface="Times New Roman" panose="02020603050405020304" pitchFamily="18" charset="0"/>
            </a:endParaRPr>
          </a:p>
          <a:p>
            <a:pPr marL="285735" indent="-285735" algn="just" eaLnBrk="0" fontAlgn="base" hangingPunct="0">
              <a:spcBef>
                <a:spcPct val="0"/>
              </a:spcBef>
              <a:spcAft>
                <a:spcPct val="0"/>
              </a:spcAft>
              <a:buFont typeface="Wingdings" panose="05000000000000000000" pitchFamily="2" charset="2"/>
              <a:buChar char="Ø"/>
            </a:pPr>
            <a:r>
              <a:rPr lang="en-IN" sz="1800" b="1" dirty="0">
                <a:solidFill>
                  <a:srgbClr val="000000"/>
                </a:solidFill>
                <a:latin typeface="Times New Roman" panose="02020603050405020304" pitchFamily="18" charset="0"/>
                <a:cs typeface="Times New Roman" panose="02020603050405020304" pitchFamily="18" charset="0"/>
              </a:rPr>
              <a:t>Lasso regularization (L1 regularization) </a:t>
            </a:r>
            <a:r>
              <a:rPr lang="en-IN" sz="1800" dirty="0">
                <a:solidFill>
                  <a:srgbClr val="000000"/>
                </a:solidFill>
                <a:latin typeface="Times New Roman" panose="02020603050405020304" pitchFamily="18" charset="0"/>
                <a:cs typeface="Times New Roman" panose="02020603050405020304" pitchFamily="18" charset="0"/>
              </a:rPr>
              <a:t>:</a:t>
            </a:r>
            <a:r>
              <a:rPr lang="en-IN" sz="1800" b="1" dirty="0">
                <a:solidFill>
                  <a:srgbClr val="000000"/>
                </a:solidFill>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L1 regularization </a:t>
            </a:r>
            <a:r>
              <a:rPr lang="en-IN" sz="18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s a technique for feature selection in machine learning models. It penalizes less important features by reducing their coefficients or setting them to zero. This helps to eliminate irrelevant or redundant features, making the model more interpretable. Lasso regularization also prevents overfitting and improves the model's generalization to new data.</a:t>
            </a:r>
            <a:endParaRPr lang="en-US" altLang="en-US" sz="1800" dirty="0">
              <a:latin typeface="Times New Roman" panose="02020603050405020304" pitchFamily="18" charset="0"/>
              <a:cs typeface="Times New Roman" panose="02020603050405020304" pitchFamily="18" charset="0"/>
            </a:endParaRPr>
          </a:p>
        </p:txBody>
      </p:sp>
      <p:pic>
        <p:nvPicPr>
          <p:cNvPr id="2" name="Google Shape;454;p15">
            <a:extLst>
              <a:ext uri="{FF2B5EF4-FFF2-40B4-BE49-F238E27FC236}">
                <a16:creationId xmlns:a16="http://schemas.microsoft.com/office/drawing/2014/main" id="{21DA94E2-07A2-2A52-D7ED-18080CAE5CA9}"/>
              </a:ext>
            </a:extLst>
          </p:cNvPr>
          <p:cNvPicPr preferRelativeResize="0"/>
          <p:nvPr/>
        </p:nvPicPr>
        <p:blipFill rotWithShape="1">
          <a:blip r:embed="rId2">
            <a:alphaModFix/>
          </a:blip>
          <a:srcRect/>
          <a:stretch/>
        </p:blipFill>
        <p:spPr>
          <a:xfrm>
            <a:off x="10898523" y="132736"/>
            <a:ext cx="1187051" cy="411359"/>
          </a:xfrm>
          <a:prstGeom prst="rect">
            <a:avLst/>
          </a:prstGeom>
          <a:noFill/>
          <a:ln>
            <a:noFill/>
          </a:ln>
        </p:spPr>
      </p:pic>
    </p:spTree>
    <p:extLst>
      <p:ext uri="{BB962C8B-B14F-4D97-AF65-F5344CB8AC3E}">
        <p14:creationId xmlns:p14="http://schemas.microsoft.com/office/powerpoint/2010/main" val="1038923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sp>
        <p:nvSpPr>
          <p:cNvPr id="453" name="Google Shape;453;p15"/>
          <p:cNvSpPr txBox="1"/>
          <p:nvPr/>
        </p:nvSpPr>
        <p:spPr>
          <a:xfrm>
            <a:off x="4286858" y="2782713"/>
            <a:ext cx="4065264" cy="646290"/>
          </a:xfrm>
          <a:prstGeom prst="rect">
            <a:avLst/>
          </a:prstGeom>
          <a:noFill/>
          <a:ln>
            <a:noFill/>
          </a:ln>
        </p:spPr>
        <p:txBody>
          <a:bodyPr spcFirstLastPara="1" wrap="square" lIns="91425" tIns="45700" rIns="91425" bIns="45700" anchor="t" anchorCtr="0">
            <a:spAutoFit/>
          </a:bodyPr>
          <a:lstStyle/>
          <a:p>
            <a:pPr>
              <a:buSzPts val="2800"/>
            </a:pPr>
            <a:r>
              <a:rPr lang="en-IN" sz="3600" b="1" dirty="0">
                <a:solidFill>
                  <a:schemeClr val="accent5"/>
                </a:solidFill>
                <a:latin typeface="Times New Roman" panose="02020603050405020304" pitchFamily="18" charset="0"/>
                <a:cs typeface="Times New Roman" panose="02020603050405020304" pitchFamily="18" charset="0"/>
              </a:rPr>
              <a:t>Model Building</a:t>
            </a:r>
            <a:endParaRPr sz="3600" b="1" dirty="0">
              <a:solidFill>
                <a:schemeClr val="accent5"/>
              </a:solidFill>
              <a:latin typeface="Times New Roman" panose="02020603050405020304" pitchFamily="18" charset="0"/>
              <a:cs typeface="Times New Roman" panose="02020603050405020304" pitchFamily="18" charset="0"/>
            </a:endParaRPr>
          </a:p>
        </p:txBody>
      </p:sp>
      <p:pic>
        <p:nvPicPr>
          <p:cNvPr id="454" name="Google Shape;454;p15"/>
          <p:cNvPicPr preferRelativeResize="0"/>
          <p:nvPr/>
        </p:nvPicPr>
        <p:blipFill rotWithShape="1">
          <a:blip r:embed="rId3">
            <a:alphaModFix/>
          </a:blip>
          <a:srcRect/>
          <a:stretch/>
        </p:blipFill>
        <p:spPr>
          <a:xfrm>
            <a:off x="10929346" y="120794"/>
            <a:ext cx="1187051" cy="411359"/>
          </a:xfrm>
          <a:prstGeom prst="rect">
            <a:avLst/>
          </a:prstGeom>
          <a:noFill/>
          <a:ln>
            <a:noFill/>
          </a:ln>
        </p:spPr>
      </p:pic>
    </p:spTree>
    <p:extLst>
      <p:ext uri="{BB962C8B-B14F-4D97-AF65-F5344CB8AC3E}">
        <p14:creationId xmlns:p14="http://schemas.microsoft.com/office/powerpoint/2010/main" val="2959400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38"/>
        <p:cNvGrpSpPr/>
        <p:nvPr/>
      </p:nvGrpSpPr>
      <p:grpSpPr>
        <a:xfrm>
          <a:off x="0" y="0"/>
          <a:ext cx="0" cy="0"/>
          <a:chOff x="0" y="0"/>
          <a:chExt cx="0" cy="0"/>
        </a:xfrm>
      </p:grpSpPr>
      <p:sp>
        <p:nvSpPr>
          <p:cNvPr id="339" name="Google Shape;339;p2"/>
          <p:cNvSpPr txBox="1"/>
          <p:nvPr/>
        </p:nvSpPr>
        <p:spPr>
          <a:xfrm>
            <a:off x="1524001" y="521847"/>
            <a:ext cx="3698697" cy="523180"/>
          </a:xfrm>
          <a:prstGeom prst="rect">
            <a:avLst/>
          </a:prstGeom>
          <a:noFill/>
          <a:ln>
            <a:noFill/>
          </a:ln>
        </p:spPr>
        <p:txBody>
          <a:bodyPr spcFirstLastPara="1" wrap="square" lIns="91425" tIns="45700" rIns="91425" bIns="45700" anchor="t" anchorCtr="0">
            <a:spAutoFit/>
          </a:bodyPr>
          <a:lstStyle/>
          <a:p>
            <a:pPr>
              <a:buSzPts val="2800"/>
            </a:pPr>
            <a:r>
              <a:rPr lang="en-US" sz="2800" b="1" dirty="0">
                <a:solidFill>
                  <a:schemeClr val="accent5"/>
                </a:solidFill>
                <a:latin typeface="Times New Roman" panose="02020603050405020304" pitchFamily="18" charset="0"/>
                <a:cs typeface="Times New Roman" panose="02020603050405020304" pitchFamily="18" charset="0"/>
              </a:rPr>
              <a:t>Business Objective:</a:t>
            </a:r>
            <a:endParaRPr sz="2800" dirty="0">
              <a:solidFill>
                <a:schemeClr val="accent5"/>
              </a:solidFill>
              <a:latin typeface="Times New Roman" panose="02020603050405020304" pitchFamily="18" charset="0"/>
              <a:cs typeface="Times New Roman" panose="02020603050405020304" pitchFamily="18" charset="0"/>
            </a:endParaRPr>
          </a:p>
        </p:txBody>
      </p:sp>
      <p:pic>
        <p:nvPicPr>
          <p:cNvPr id="342" name="Google Shape;342;p2"/>
          <p:cNvPicPr preferRelativeResize="0"/>
          <p:nvPr/>
        </p:nvPicPr>
        <p:blipFill rotWithShape="1">
          <a:blip r:embed="rId3">
            <a:alphaModFix/>
          </a:blip>
          <a:srcRect/>
          <a:stretch/>
        </p:blipFill>
        <p:spPr>
          <a:xfrm>
            <a:off x="10888249" y="72436"/>
            <a:ext cx="1187051" cy="411359"/>
          </a:xfrm>
          <a:prstGeom prst="rect">
            <a:avLst/>
          </a:prstGeom>
          <a:noFill/>
          <a:ln>
            <a:noFill/>
          </a:ln>
        </p:spPr>
      </p:pic>
      <p:sp>
        <p:nvSpPr>
          <p:cNvPr id="343" name="Google Shape;343;p2"/>
          <p:cNvSpPr txBox="1"/>
          <p:nvPr/>
        </p:nvSpPr>
        <p:spPr>
          <a:xfrm>
            <a:off x="1524000" y="1990934"/>
            <a:ext cx="9154509" cy="2876132"/>
          </a:xfrm>
          <a:prstGeom prst="rect">
            <a:avLst/>
          </a:prstGeom>
          <a:noFill/>
          <a:ln>
            <a:noFill/>
          </a:ln>
        </p:spPr>
        <p:txBody>
          <a:bodyPr spcFirstLastPara="1" wrap="square" lIns="91425" tIns="45700" rIns="91425" bIns="45700" anchor="t" anchorCtr="0">
            <a:spAutoFit/>
          </a:bodyPr>
          <a:lstStyle/>
          <a:p>
            <a:pPr>
              <a:lnSpc>
                <a:spcPct val="115000"/>
              </a:lnSpc>
            </a:pPr>
            <a:r>
              <a:rPr lang="en-IN" sz="1800" b="1" dirty="0">
                <a:solidFill>
                  <a:schemeClr val="tx1"/>
                </a:solidFill>
                <a:effectLst/>
                <a:latin typeface="Arial" panose="020B0604020202020204" pitchFamily="34" charset="0"/>
                <a:ea typeface="Arial" panose="020B0604020202020204" pitchFamily="34" charset="0"/>
                <a:cs typeface="Arial" panose="020B0604020202020204" pitchFamily="34" charset="0"/>
              </a:rPr>
              <a:t>Myocardial Infarction(Commonly known as “Heart attack”)  is one of the most challenging problems of modern medicine. Acute myocardial infarction is associated with high mortality in the first year after it. The incidence of MI remains high in all countries. This is especially true for the urban population of highly developed countries, which are exposed to chronic stress factors, irregular and not always balanced nutrition.</a:t>
            </a:r>
          </a:p>
          <a:p>
            <a:pPr>
              <a:lnSpc>
                <a:spcPct val="115000"/>
              </a:lnSpc>
            </a:pPr>
            <a:r>
              <a:rPr lang="en-IN" sz="1800" b="1" dirty="0">
                <a:solidFill>
                  <a:schemeClr val="tx1"/>
                </a:solidFill>
                <a:effectLst/>
                <a:latin typeface="Arial" panose="020B0604020202020204" pitchFamily="34" charset="0"/>
                <a:ea typeface="Arial" panose="020B0604020202020204" pitchFamily="34" charset="0"/>
                <a:cs typeface="Arial" panose="020B0604020202020204" pitchFamily="34" charset="0"/>
              </a:rPr>
              <a:t> </a:t>
            </a:r>
          </a:p>
          <a:p>
            <a:r>
              <a:rPr lang="en-IN" sz="1800" b="1" dirty="0">
                <a:solidFill>
                  <a:schemeClr val="tx1"/>
                </a:solidFill>
                <a:effectLst/>
                <a:latin typeface="Arial" panose="020B0604020202020204" pitchFamily="34" charset="0"/>
                <a:ea typeface="Arial" panose="020B0604020202020204" pitchFamily="34" charset="0"/>
                <a:cs typeface="Arial" panose="020B0604020202020204" pitchFamily="34" charset="0"/>
              </a:rPr>
              <a:t>The Given dataset consists of 124 variables with 1700 records of patients. Classify the Lethal outcome (cause) (LET_IS)(Y variable) by using the given dataset</a:t>
            </a:r>
            <a:r>
              <a:rPr lang="en-IN" sz="18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20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424BFC-47AF-C341-9260-A1E2583EF807}"/>
              </a:ext>
            </a:extLst>
          </p:cNvPr>
          <p:cNvSpPr txBox="1"/>
          <p:nvPr/>
        </p:nvSpPr>
        <p:spPr>
          <a:xfrm>
            <a:off x="1540752" y="132736"/>
            <a:ext cx="4313269" cy="523220"/>
          </a:xfrm>
          <a:prstGeom prst="rect">
            <a:avLst/>
          </a:prstGeom>
          <a:noFill/>
        </p:spPr>
        <p:txBody>
          <a:bodyPr wrap="square">
            <a:spAutoFit/>
          </a:bodyPr>
          <a:lstStyle/>
          <a:p>
            <a:pPr>
              <a:buSzPts val="2800"/>
            </a:pPr>
            <a:r>
              <a:rPr lang="en-US" sz="2800" b="1" dirty="0">
                <a:solidFill>
                  <a:schemeClr val="accent5"/>
                </a:solidFill>
                <a:latin typeface="Times New Roman" panose="02020603050405020304" pitchFamily="18" charset="0"/>
                <a:cs typeface="Times New Roman" panose="02020603050405020304" pitchFamily="18" charset="0"/>
              </a:rPr>
              <a:t>Model Building </a:t>
            </a:r>
            <a:r>
              <a:rPr lang="en-US" sz="2400" b="1" dirty="0">
                <a:solidFill>
                  <a:schemeClr val="accent5"/>
                </a:solidFill>
                <a:latin typeface="Times New Roman" panose="02020603050405020304" pitchFamily="18" charset="0"/>
                <a:cs typeface="Times New Roman" panose="02020603050405020304" pitchFamily="18" charset="0"/>
              </a:rPr>
              <a:t>:</a:t>
            </a:r>
            <a:endParaRPr lang="en-US" sz="2400" dirty="0">
              <a:solidFill>
                <a:schemeClr val="accent5"/>
              </a:solidFill>
              <a:latin typeface="Times New Roman" panose="02020603050405020304" pitchFamily="18" charset="0"/>
              <a:cs typeface="Times New Roman" panose="02020603050405020304" pitchFamily="18" charset="0"/>
            </a:endParaRPr>
          </a:p>
        </p:txBody>
      </p:sp>
      <p:pic>
        <p:nvPicPr>
          <p:cNvPr id="2" name="Google Shape;454;p15">
            <a:extLst>
              <a:ext uri="{FF2B5EF4-FFF2-40B4-BE49-F238E27FC236}">
                <a16:creationId xmlns:a16="http://schemas.microsoft.com/office/drawing/2014/main" id="{21DA94E2-07A2-2A52-D7ED-18080CAE5CA9}"/>
              </a:ext>
            </a:extLst>
          </p:cNvPr>
          <p:cNvPicPr preferRelativeResize="0"/>
          <p:nvPr/>
        </p:nvPicPr>
        <p:blipFill rotWithShape="1">
          <a:blip r:embed="rId2">
            <a:alphaModFix/>
          </a:blip>
          <a:srcRect/>
          <a:stretch/>
        </p:blipFill>
        <p:spPr>
          <a:xfrm>
            <a:off x="10898523" y="132736"/>
            <a:ext cx="1187051" cy="411359"/>
          </a:xfrm>
          <a:prstGeom prst="rect">
            <a:avLst/>
          </a:prstGeom>
          <a:noFill/>
          <a:ln>
            <a:noFill/>
          </a:ln>
        </p:spPr>
      </p:pic>
      <p:sp>
        <p:nvSpPr>
          <p:cNvPr id="6" name="Rectangle 2">
            <a:extLst>
              <a:ext uri="{FF2B5EF4-FFF2-40B4-BE49-F238E27FC236}">
                <a16:creationId xmlns:a16="http://schemas.microsoft.com/office/drawing/2014/main" id="{BCE0EC3F-96FD-A5D8-2271-A7704BE94B43}"/>
              </a:ext>
            </a:extLst>
          </p:cNvPr>
          <p:cNvSpPr>
            <a:spLocks noGrp="1" noChangeArrowheads="1"/>
          </p:cNvSpPr>
          <p:nvPr>
            <p:ph idx="1"/>
          </p:nvPr>
        </p:nvSpPr>
        <p:spPr bwMode="auto">
          <a:xfrm>
            <a:off x="1595437" y="698721"/>
            <a:ext cx="9713693" cy="609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Söhne"/>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800" b="1" dirty="0">
                <a:solidFill>
                  <a:srgbClr val="000000"/>
                </a:solidFill>
                <a:latin typeface="Times New Roman" panose="02020603050405020304" pitchFamily="18" charset="0"/>
                <a:cs typeface="Times New Roman" panose="02020603050405020304" pitchFamily="18" charset="0"/>
              </a:rPr>
              <a:t>Decision Tree</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 decision tree is a graphical representation of a series of decisions and their potential outcomes. It is a simple yet powerful model that is easy to interpret and can handle both categorical and numerical data.</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800" b="1" dirty="0">
                <a:solidFill>
                  <a:srgbClr val="000000"/>
                </a:solidFill>
                <a:latin typeface="Times New Roman" panose="02020603050405020304" pitchFamily="18" charset="0"/>
                <a:cs typeface="Times New Roman" panose="02020603050405020304" pitchFamily="18" charset="0"/>
              </a:rPr>
              <a:t>Random Forest</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Random Forest is an ensemble learning method that combines multiple decision trees. It improves the accuracy and robustness of predictions by reducing overfitting and capturing the collective intelligence of the individual trees.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800" b="1" dirty="0">
                <a:solidFill>
                  <a:srgbClr val="000000"/>
                </a:solidFill>
                <a:latin typeface="Times New Roman" panose="02020603050405020304" pitchFamily="18" charset="0"/>
                <a:cs typeface="Times New Roman" panose="02020603050405020304" pitchFamily="18" charset="0"/>
              </a:rPr>
              <a:t>K-Nearest Neighbors (KNN):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KNN is a simple and intuitive classification algorithm that assigns a new data point to the class based on the majority class of its nearest neighbors. It is non-parametric and does not require training, making it easy to implement.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800" b="1" dirty="0">
                <a:solidFill>
                  <a:srgbClr val="000000"/>
                </a:solidFill>
                <a:latin typeface="Times New Roman" panose="02020603050405020304" pitchFamily="18" charset="0"/>
                <a:cs typeface="Times New Roman" panose="02020603050405020304" pitchFamily="18" charset="0"/>
              </a:rPr>
              <a:t>Support Vector Machines (SVM)</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SVM is a supervised learning algorithm that finds the optimal hyperplane to separate classes in a high-dimensional feature space. It is effective for both linear and non-linear classification tasks and can handle datasets with complex decision boundaries.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800" b="1" dirty="0">
                <a:solidFill>
                  <a:srgbClr val="000000"/>
                </a:solidFill>
                <a:latin typeface="Times New Roman" panose="02020603050405020304" pitchFamily="18" charset="0"/>
                <a:cs typeface="Times New Roman" panose="02020603050405020304" pitchFamily="18" charset="0"/>
              </a:rPr>
              <a:t>Artificial Neural Networks (ANN)</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ANN is a computational model inspired by the biological neural networks in the human brain. It consists of interconnected nodes (neurons) organized in layers and can learn complex patterns and relationships in the data. ANN is widely used for tasks such as classification, regression, and image recognition.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9425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9F1EB954-1A1C-2C32-C465-55FF980C40C0}"/>
              </a:ext>
            </a:extLst>
          </p:cNvPr>
          <p:cNvSpPr>
            <a:spLocks noGrp="1"/>
          </p:cNvSpPr>
          <p:nvPr>
            <p:ph idx="1"/>
          </p:nvPr>
        </p:nvSpPr>
        <p:spPr>
          <a:xfrm>
            <a:off x="1561994" y="1280292"/>
            <a:ext cx="9526420" cy="3456588"/>
          </a:xfrm>
        </p:spPr>
        <p:txBody>
          <a:bodyPr>
            <a:normAutofit/>
          </a:bodyPr>
          <a:lstStyle/>
          <a:p>
            <a:pPr algn="l">
              <a:buFont typeface="Wingdings" panose="05000000000000000000" pitchFamily="2" charset="2"/>
              <a:buChar char="Ø"/>
            </a:pPr>
            <a:r>
              <a:rPr lang="en-US" sz="1800" b="1" i="0" dirty="0">
                <a:effectLst/>
                <a:latin typeface="Times New Roman" panose="02020603050405020304" pitchFamily="18" charset="0"/>
                <a:cs typeface="Times New Roman" panose="02020603050405020304" pitchFamily="18" charset="0"/>
              </a:rPr>
              <a:t>XGBoost</a:t>
            </a:r>
            <a:r>
              <a:rPr lang="en-US" sz="1800" i="0" dirty="0">
                <a:effectLst/>
                <a:latin typeface="Times New Roman" panose="02020603050405020304" pitchFamily="18" charset="0"/>
                <a:cs typeface="Times New Roman" panose="02020603050405020304" pitchFamily="18" charset="0"/>
              </a:rPr>
              <a:t>: XGBoost (Extreme Gradient Boosting) is an advanced gradient boosting algorithm that leverages the power of decision trees. It uses a gradient descent optimization strategy to iteratively build an ensemble of weak learners, achieving high predictive performance and efficient computation.</a:t>
            </a:r>
          </a:p>
          <a:p>
            <a:pPr algn="l">
              <a:buFont typeface="Wingdings" panose="05000000000000000000" pitchFamily="2" charset="2"/>
              <a:buChar char="Ø"/>
            </a:pPr>
            <a:endParaRPr lang="en-US" sz="1800" b="1" dirty="0">
              <a:latin typeface="Times New Roman" panose="02020603050405020304" pitchFamily="18" charset="0"/>
              <a:cs typeface="Times New Roman" panose="02020603050405020304" pitchFamily="18" charset="0"/>
            </a:endParaRPr>
          </a:p>
          <a:p>
            <a:pPr algn="l">
              <a:buFont typeface="Wingdings" panose="05000000000000000000" pitchFamily="2" charset="2"/>
              <a:buChar char="Ø"/>
            </a:pPr>
            <a:r>
              <a:rPr lang="en-US" sz="1800" b="1" i="0" dirty="0">
                <a:effectLst/>
                <a:latin typeface="Times New Roman" panose="02020603050405020304" pitchFamily="18" charset="0"/>
                <a:cs typeface="Times New Roman" panose="02020603050405020304" pitchFamily="18" charset="0"/>
              </a:rPr>
              <a:t>Logistic Regression</a:t>
            </a:r>
            <a:r>
              <a:rPr lang="en-US" sz="1800" i="0" dirty="0">
                <a:effectLst/>
                <a:latin typeface="Times New Roman" panose="02020603050405020304" pitchFamily="18" charset="0"/>
                <a:cs typeface="Times New Roman" panose="02020603050405020304" pitchFamily="18" charset="0"/>
              </a:rPr>
              <a:t>: Logistic Regression is a statistical model used for binary classification tasks. It models the relationship between the input variables and the probability of belonging to a particular class using a logistic function. It is interpretable, efficient, and often serves as a baseline model in classification problems.</a:t>
            </a:r>
          </a:p>
        </p:txBody>
      </p:sp>
      <p:pic>
        <p:nvPicPr>
          <p:cNvPr id="2" name="Google Shape;454;p15">
            <a:extLst>
              <a:ext uri="{FF2B5EF4-FFF2-40B4-BE49-F238E27FC236}">
                <a16:creationId xmlns:a16="http://schemas.microsoft.com/office/drawing/2014/main" id="{30707A06-D221-E90F-FA36-D68990F10163}"/>
              </a:ext>
            </a:extLst>
          </p:cNvPr>
          <p:cNvPicPr preferRelativeResize="0"/>
          <p:nvPr/>
        </p:nvPicPr>
        <p:blipFill rotWithShape="1">
          <a:blip r:embed="rId2">
            <a:alphaModFix/>
          </a:blip>
          <a:srcRect/>
          <a:stretch/>
        </p:blipFill>
        <p:spPr>
          <a:xfrm>
            <a:off x="10908798" y="90753"/>
            <a:ext cx="1187051" cy="411359"/>
          </a:xfrm>
          <a:prstGeom prst="rect">
            <a:avLst/>
          </a:prstGeom>
          <a:noFill/>
          <a:ln>
            <a:noFill/>
          </a:ln>
        </p:spPr>
      </p:pic>
      <p:sp>
        <p:nvSpPr>
          <p:cNvPr id="3" name="TextBox 2">
            <a:extLst>
              <a:ext uri="{FF2B5EF4-FFF2-40B4-BE49-F238E27FC236}">
                <a16:creationId xmlns:a16="http://schemas.microsoft.com/office/drawing/2014/main" id="{6FEE4B51-C5CB-52A2-9286-E4FB1A9F3195}"/>
              </a:ext>
            </a:extLst>
          </p:cNvPr>
          <p:cNvSpPr txBox="1"/>
          <p:nvPr/>
        </p:nvSpPr>
        <p:spPr>
          <a:xfrm>
            <a:off x="1561994" y="199777"/>
            <a:ext cx="4313269" cy="523220"/>
          </a:xfrm>
          <a:prstGeom prst="rect">
            <a:avLst/>
          </a:prstGeom>
          <a:noFill/>
        </p:spPr>
        <p:txBody>
          <a:bodyPr wrap="square">
            <a:spAutoFit/>
          </a:bodyPr>
          <a:lstStyle/>
          <a:p>
            <a:pPr>
              <a:buSzPts val="2800"/>
            </a:pPr>
            <a:r>
              <a:rPr lang="en-US" sz="2800" b="1" dirty="0">
                <a:solidFill>
                  <a:schemeClr val="accent5"/>
                </a:solidFill>
                <a:latin typeface="Times New Roman" panose="02020603050405020304" pitchFamily="18" charset="0"/>
                <a:cs typeface="Times New Roman" panose="02020603050405020304" pitchFamily="18" charset="0"/>
              </a:rPr>
              <a:t>Model Building </a:t>
            </a:r>
            <a:r>
              <a:rPr lang="en-US" sz="2400" b="1" dirty="0">
                <a:solidFill>
                  <a:schemeClr val="accent5"/>
                </a:solidFill>
                <a:latin typeface="Times New Roman" panose="02020603050405020304" pitchFamily="18" charset="0"/>
                <a:cs typeface="Times New Roman" panose="02020603050405020304" pitchFamily="18" charset="0"/>
              </a:rPr>
              <a:t>:</a:t>
            </a:r>
            <a:endParaRPr lang="en-US" sz="2400"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464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10898523" y="87670"/>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4953004" y="2905782"/>
            <a:ext cx="2479431" cy="246221"/>
          </a:xfrm>
          <a:prstGeom prst="rect">
            <a:avLst/>
          </a:prstGeom>
          <a:noFill/>
        </p:spPr>
        <p:txBody>
          <a:bodyPr wrap="square">
            <a:spAutoFit/>
          </a:bodyPr>
          <a:lstStyle/>
          <a:p>
            <a:pPr>
              <a:buSzPts val="2800"/>
            </a:pPr>
            <a:endParaRPr lang="en-US" sz="1000" dirty="0">
              <a:solidFill>
                <a:schemeClr val="accent5"/>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3E4A633-94FC-63B6-5B4B-B5244DE74E58}"/>
              </a:ext>
            </a:extLst>
          </p:cNvPr>
          <p:cNvSpPr txBox="1"/>
          <p:nvPr/>
        </p:nvSpPr>
        <p:spPr>
          <a:xfrm>
            <a:off x="3616571" y="1967408"/>
            <a:ext cx="2479431" cy="830997"/>
          </a:xfrm>
          <a:prstGeom prst="rect">
            <a:avLst/>
          </a:prstGeom>
          <a:noFill/>
        </p:spPr>
        <p:txBody>
          <a:bodyPr wrap="square">
            <a:spAutoFit/>
          </a:bodyPr>
          <a:lstStyle/>
          <a:p>
            <a:pPr>
              <a:buSzPts val="2800"/>
            </a:pPr>
            <a:endParaRPr lang="en-US" sz="1200" dirty="0">
              <a:solidFill>
                <a:schemeClr val="accent5"/>
              </a:solidFill>
              <a:latin typeface="Times New Roman" panose="02020603050405020304" pitchFamily="18" charset="0"/>
              <a:cs typeface="Times New Roman" panose="02020603050405020304" pitchFamily="18" charset="0"/>
            </a:endParaRPr>
          </a:p>
          <a:p>
            <a:pPr>
              <a:buSzPts val="2800"/>
            </a:pPr>
            <a:endParaRPr lang="en-US" sz="1200" dirty="0">
              <a:solidFill>
                <a:schemeClr val="accent5"/>
              </a:solidFill>
              <a:latin typeface="Times New Roman" panose="02020603050405020304" pitchFamily="18" charset="0"/>
              <a:cs typeface="Times New Roman" panose="02020603050405020304" pitchFamily="18" charset="0"/>
            </a:endParaRPr>
          </a:p>
          <a:p>
            <a:pPr>
              <a:buSzPts val="2800"/>
            </a:pPr>
            <a:endParaRPr lang="en-US" sz="1200" dirty="0">
              <a:solidFill>
                <a:schemeClr val="accent5"/>
              </a:solidFill>
              <a:latin typeface="Times New Roman" panose="02020603050405020304" pitchFamily="18" charset="0"/>
              <a:cs typeface="Times New Roman" panose="02020603050405020304" pitchFamily="18" charset="0"/>
            </a:endParaRPr>
          </a:p>
          <a:p>
            <a:pPr>
              <a:buSzPts val="2800"/>
            </a:pPr>
            <a:endParaRPr lang="en-US" sz="1200" dirty="0">
              <a:solidFill>
                <a:schemeClr val="accent5"/>
              </a:solidFill>
              <a:latin typeface="Times New Roman" panose="02020603050405020304" pitchFamily="18" charset="0"/>
              <a:cs typeface="Times New Roman" panose="02020603050405020304" pitchFamily="18" charset="0"/>
            </a:endParaRPr>
          </a:p>
        </p:txBody>
      </p:sp>
      <p:sp>
        <p:nvSpPr>
          <p:cNvPr id="6" name="Google Shape;453;p15">
            <a:extLst>
              <a:ext uri="{FF2B5EF4-FFF2-40B4-BE49-F238E27FC236}">
                <a16:creationId xmlns:a16="http://schemas.microsoft.com/office/drawing/2014/main" id="{BCF7F2CD-3213-D28E-2A46-8D4134A89AC9}"/>
              </a:ext>
            </a:extLst>
          </p:cNvPr>
          <p:cNvSpPr txBox="1"/>
          <p:nvPr/>
        </p:nvSpPr>
        <p:spPr>
          <a:xfrm>
            <a:off x="1215626" y="229521"/>
            <a:ext cx="5018234" cy="523180"/>
          </a:xfrm>
          <a:prstGeom prst="rect">
            <a:avLst/>
          </a:prstGeom>
          <a:noFill/>
          <a:ln>
            <a:noFill/>
          </a:ln>
        </p:spPr>
        <p:txBody>
          <a:bodyPr spcFirstLastPara="1" wrap="square" lIns="91425" tIns="45700" rIns="91425" bIns="45700" anchor="t" anchorCtr="0">
            <a:spAutoFit/>
          </a:bodyPr>
          <a:lstStyle/>
          <a:p>
            <a:pPr marL="0" lvl="0" indent="0">
              <a:buSzPts val="2800"/>
              <a:buFont typeface="Arial"/>
              <a:buNone/>
            </a:pPr>
            <a:r>
              <a:rPr lang="en-US" sz="2800" b="1" dirty="0">
                <a:solidFill>
                  <a:schemeClr val="accent5"/>
                </a:solidFill>
                <a:latin typeface="Times New Roman" panose="02020603050405020304" pitchFamily="18" charset="0"/>
                <a:cs typeface="Times New Roman" panose="02020603050405020304" pitchFamily="18" charset="0"/>
              </a:rPr>
              <a:t>Model Accuracy &amp; f1 Score :</a:t>
            </a:r>
            <a:endParaRPr sz="2800" b="1" dirty="0">
              <a:solidFill>
                <a:schemeClr val="accent5"/>
              </a:solidFill>
              <a:latin typeface="Times New Roman" panose="02020603050405020304" pitchFamily="18" charset="0"/>
              <a:cs typeface="Times New Roman" panose="02020603050405020304" pitchFamily="18" charset="0"/>
            </a:endParaRPr>
          </a:p>
        </p:txBody>
      </p:sp>
      <p:graphicFrame>
        <p:nvGraphicFramePr>
          <p:cNvPr id="7" name="Table 2">
            <a:extLst>
              <a:ext uri="{FF2B5EF4-FFF2-40B4-BE49-F238E27FC236}">
                <a16:creationId xmlns:a16="http://schemas.microsoft.com/office/drawing/2014/main" id="{8499F5B0-CA47-9246-592B-0DF890BD82B8}"/>
              </a:ext>
            </a:extLst>
          </p:cNvPr>
          <p:cNvGraphicFramePr>
            <a:graphicFrameLocks noGrp="1"/>
          </p:cNvGraphicFramePr>
          <p:nvPr>
            <p:extLst>
              <p:ext uri="{D42A27DB-BD31-4B8C-83A1-F6EECF244321}">
                <p14:modId xmlns:p14="http://schemas.microsoft.com/office/powerpoint/2010/main" val="2070763890"/>
              </p:ext>
            </p:extLst>
          </p:nvPr>
        </p:nvGraphicFramePr>
        <p:xfrm>
          <a:off x="2395459" y="1100451"/>
          <a:ext cx="6801093" cy="5116830"/>
        </p:xfrm>
        <a:graphic>
          <a:graphicData uri="http://schemas.openxmlformats.org/drawingml/2006/table">
            <a:tbl>
              <a:tblPr firstRow="1" bandRow="1">
                <a:tableStyleId>{5C22544A-7EE6-4342-B048-85BDC9FD1C3A}</a:tableStyleId>
              </a:tblPr>
              <a:tblGrid>
                <a:gridCol w="2275790">
                  <a:extLst>
                    <a:ext uri="{9D8B030D-6E8A-4147-A177-3AD203B41FA5}">
                      <a16:colId xmlns:a16="http://schemas.microsoft.com/office/drawing/2014/main" val="1347577179"/>
                    </a:ext>
                  </a:extLst>
                </a:gridCol>
                <a:gridCol w="2275790">
                  <a:extLst>
                    <a:ext uri="{9D8B030D-6E8A-4147-A177-3AD203B41FA5}">
                      <a16:colId xmlns:a16="http://schemas.microsoft.com/office/drawing/2014/main" val="3259192453"/>
                    </a:ext>
                  </a:extLst>
                </a:gridCol>
                <a:gridCol w="2249513">
                  <a:extLst>
                    <a:ext uri="{9D8B030D-6E8A-4147-A177-3AD203B41FA5}">
                      <a16:colId xmlns:a16="http://schemas.microsoft.com/office/drawing/2014/main" val="259071239"/>
                    </a:ext>
                  </a:extLst>
                </a:gridCol>
              </a:tblGrid>
              <a:tr h="447675">
                <a:tc>
                  <a:txBody>
                    <a:bodyPr/>
                    <a:lstStyle/>
                    <a:p>
                      <a:pPr algn="ctr"/>
                      <a:r>
                        <a:rPr lang="en-IN" dirty="0"/>
                        <a:t>Model Name</a:t>
                      </a:r>
                    </a:p>
                  </a:txBody>
                  <a:tcPr/>
                </a:tc>
                <a:tc>
                  <a:txBody>
                    <a:bodyPr/>
                    <a:lstStyle/>
                    <a:p>
                      <a:pPr algn="ctr"/>
                      <a:r>
                        <a:rPr lang="en-IN" dirty="0"/>
                        <a:t>Accuracy</a:t>
                      </a:r>
                    </a:p>
                  </a:txBody>
                  <a:tcPr/>
                </a:tc>
                <a:tc>
                  <a:txBody>
                    <a:bodyPr/>
                    <a:lstStyle/>
                    <a:p>
                      <a:pPr algn="ctr"/>
                      <a:r>
                        <a:rPr lang="en-IN" dirty="0"/>
                        <a:t>f1 Score</a:t>
                      </a:r>
                    </a:p>
                  </a:txBody>
                  <a:tcPr/>
                </a:tc>
                <a:extLst>
                  <a:ext uri="{0D108BD9-81ED-4DB2-BD59-A6C34878D82A}">
                    <a16:rowId xmlns:a16="http://schemas.microsoft.com/office/drawing/2014/main" val="711722512"/>
                  </a:ext>
                </a:extLst>
              </a:tr>
              <a:tr h="447675">
                <a:tc>
                  <a:txBody>
                    <a:bodyPr/>
                    <a:lstStyle/>
                    <a:p>
                      <a:pPr algn="ctr"/>
                      <a:r>
                        <a:rPr lang="en-IN" dirty="0"/>
                        <a:t>Decision Tree</a:t>
                      </a:r>
                    </a:p>
                  </a:txBody>
                  <a:tcPr/>
                </a:tc>
                <a:tc>
                  <a:txBody>
                    <a:bodyPr/>
                    <a:lstStyle/>
                    <a:p>
                      <a:pPr algn="ctr"/>
                      <a:r>
                        <a:rPr lang="en-IN" dirty="0"/>
                        <a:t>78%</a:t>
                      </a:r>
                    </a:p>
                  </a:txBody>
                  <a:tcPr/>
                </a:tc>
                <a:tc>
                  <a:txBody>
                    <a:bodyPr/>
                    <a:lstStyle/>
                    <a:p>
                      <a:pPr algn="ctr"/>
                      <a:r>
                        <a:rPr lang="en-IN" dirty="0"/>
                        <a:t>0.79</a:t>
                      </a:r>
                    </a:p>
                  </a:txBody>
                  <a:tcPr/>
                </a:tc>
                <a:extLst>
                  <a:ext uri="{0D108BD9-81ED-4DB2-BD59-A6C34878D82A}">
                    <a16:rowId xmlns:a16="http://schemas.microsoft.com/office/drawing/2014/main" val="4181610683"/>
                  </a:ext>
                </a:extLst>
              </a:tr>
              <a:tr h="447675">
                <a:tc>
                  <a:txBody>
                    <a:bodyPr/>
                    <a:lstStyle/>
                    <a:p>
                      <a:pPr algn="ctr"/>
                      <a:r>
                        <a:rPr lang="en-IN" dirty="0"/>
                        <a:t>Random Forest</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99%</a:t>
                      </a:r>
                    </a:p>
                  </a:txBody>
                  <a:tcPr/>
                </a:tc>
                <a:tc>
                  <a:txBody>
                    <a:bodyPr/>
                    <a:lstStyle/>
                    <a:p>
                      <a:pPr algn="ctr"/>
                      <a:r>
                        <a:rPr lang="en-IN" dirty="0"/>
                        <a:t>0.99</a:t>
                      </a:r>
                    </a:p>
                  </a:txBody>
                  <a:tcPr/>
                </a:tc>
                <a:extLst>
                  <a:ext uri="{0D108BD9-81ED-4DB2-BD59-A6C34878D82A}">
                    <a16:rowId xmlns:a16="http://schemas.microsoft.com/office/drawing/2014/main" val="2231607421"/>
                  </a:ext>
                </a:extLst>
              </a:tr>
              <a:tr h="447675">
                <a:tc>
                  <a:txBody>
                    <a:bodyPr/>
                    <a:lstStyle/>
                    <a:p>
                      <a:pPr algn="ctr"/>
                      <a:r>
                        <a:rPr lang="en-IN" dirty="0"/>
                        <a:t>Logistic Regression</a:t>
                      </a:r>
                    </a:p>
                  </a:txBody>
                  <a:tcPr/>
                </a:tc>
                <a:tc>
                  <a:txBody>
                    <a:bodyPr/>
                    <a:lstStyle/>
                    <a:p>
                      <a:pPr algn="ctr"/>
                      <a:r>
                        <a:rPr lang="en-IN" dirty="0"/>
                        <a:t>88%</a:t>
                      </a:r>
                    </a:p>
                  </a:txBody>
                  <a:tcPr/>
                </a:tc>
                <a:tc>
                  <a:txBody>
                    <a:bodyPr/>
                    <a:lstStyle/>
                    <a:p>
                      <a:pPr algn="ctr"/>
                      <a:r>
                        <a:rPr lang="en-IN" dirty="0"/>
                        <a:t>0.89</a:t>
                      </a:r>
                    </a:p>
                  </a:txBody>
                  <a:tcPr/>
                </a:tc>
                <a:extLst>
                  <a:ext uri="{0D108BD9-81ED-4DB2-BD59-A6C34878D82A}">
                    <a16:rowId xmlns:a16="http://schemas.microsoft.com/office/drawing/2014/main" val="1737386116"/>
                  </a:ext>
                </a:extLst>
              </a:tr>
              <a:tr h="447675">
                <a:tc>
                  <a:txBody>
                    <a:bodyPr/>
                    <a:lstStyle/>
                    <a:p>
                      <a:pPr algn="ctr"/>
                      <a:r>
                        <a:rPr lang="en-IN" dirty="0"/>
                        <a:t>KNN</a:t>
                      </a:r>
                    </a:p>
                  </a:txBody>
                  <a:tcPr/>
                </a:tc>
                <a:tc>
                  <a:txBody>
                    <a:bodyPr/>
                    <a:lstStyle/>
                    <a:p>
                      <a:pPr algn="ctr"/>
                      <a:r>
                        <a:rPr lang="en-IN" dirty="0"/>
                        <a:t>96%</a:t>
                      </a:r>
                    </a:p>
                  </a:txBody>
                  <a:tcPr/>
                </a:tc>
                <a:tc>
                  <a:txBody>
                    <a:bodyPr/>
                    <a:lstStyle/>
                    <a:p>
                      <a:pPr algn="ctr"/>
                      <a:r>
                        <a:rPr lang="en-IN" dirty="0"/>
                        <a:t>0.96</a:t>
                      </a:r>
                    </a:p>
                  </a:txBody>
                  <a:tcPr/>
                </a:tc>
                <a:extLst>
                  <a:ext uri="{0D108BD9-81ED-4DB2-BD59-A6C34878D82A}">
                    <a16:rowId xmlns:a16="http://schemas.microsoft.com/office/drawing/2014/main" val="1787199238"/>
                  </a:ext>
                </a:extLst>
              </a:tr>
              <a:tr h="447675">
                <a:tc>
                  <a:txBody>
                    <a:bodyPr/>
                    <a:lstStyle/>
                    <a:p>
                      <a:pPr algn="ctr"/>
                      <a:r>
                        <a:rPr lang="en-IN" dirty="0"/>
                        <a:t>SVM</a:t>
                      </a:r>
                    </a:p>
                  </a:txBody>
                  <a:tcPr/>
                </a:tc>
                <a:tc>
                  <a:txBody>
                    <a:bodyPr/>
                    <a:lstStyle/>
                    <a:p>
                      <a:pPr algn="ctr"/>
                      <a:r>
                        <a:rPr lang="en-IN" dirty="0"/>
                        <a:t>99%</a:t>
                      </a:r>
                    </a:p>
                  </a:txBody>
                  <a:tcPr/>
                </a:tc>
                <a:tc>
                  <a:txBody>
                    <a:bodyPr/>
                    <a:lstStyle/>
                    <a:p>
                      <a:pPr algn="ctr"/>
                      <a:r>
                        <a:rPr lang="en-IN" dirty="0"/>
                        <a:t>0.99</a:t>
                      </a:r>
                    </a:p>
                  </a:txBody>
                  <a:tcPr/>
                </a:tc>
                <a:extLst>
                  <a:ext uri="{0D108BD9-81ED-4DB2-BD59-A6C34878D82A}">
                    <a16:rowId xmlns:a16="http://schemas.microsoft.com/office/drawing/2014/main" val="1528037741"/>
                  </a:ext>
                </a:extLst>
              </a:tr>
              <a:tr h="447675">
                <a:tc>
                  <a:txBody>
                    <a:bodyPr/>
                    <a:lstStyle/>
                    <a:p>
                      <a:pPr algn="ctr"/>
                      <a:r>
                        <a:rPr lang="en-IN" dirty="0"/>
                        <a:t>XGBoost</a:t>
                      </a:r>
                    </a:p>
                  </a:txBody>
                  <a:tcPr/>
                </a:tc>
                <a:tc>
                  <a:txBody>
                    <a:bodyPr/>
                    <a:lstStyle/>
                    <a:p>
                      <a:pPr algn="ctr"/>
                      <a:r>
                        <a:rPr lang="en-IN" dirty="0"/>
                        <a:t>98%</a:t>
                      </a:r>
                    </a:p>
                  </a:txBody>
                  <a:tcPr/>
                </a:tc>
                <a:tc>
                  <a:txBody>
                    <a:bodyPr/>
                    <a:lstStyle/>
                    <a:p>
                      <a:pPr algn="ctr"/>
                      <a:r>
                        <a:rPr lang="en-IN" dirty="0"/>
                        <a:t>0.99</a:t>
                      </a:r>
                    </a:p>
                  </a:txBody>
                  <a:tcPr/>
                </a:tc>
                <a:extLst>
                  <a:ext uri="{0D108BD9-81ED-4DB2-BD59-A6C34878D82A}">
                    <a16:rowId xmlns:a16="http://schemas.microsoft.com/office/drawing/2014/main" val="2125869210"/>
                  </a:ext>
                </a:extLst>
              </a:tr>
              <a:tr h="447675">
                <a:tc>
                  <a:txBody>
                    <a:bodyPr/>
                    <a:lstStyle/>
                    <a:p>
                      <a:pPr algn="ctr"/>
                      <a:r>
                        <a:rPr lang="en-IN" dirty="0"/>
                        <a:t>Naïve Bayes</a:t>
                      </a:r>
                    </a:p>
                  </a:txBody>
                  <a:tcPr/>
                </a:tc>
                <a:tc>
                  <a:txBody>
                    <a:bodyPr/>
                    <a:lstStyle/>
                    <a:p>
                      <a:pPr algn="ctr"/>
                      <a:r>
                        <a:rPr lang="en-IN" dirty="0"/>
                        <a:t>64%</a:t>
                      </a:r>
                    </a:p>
                  </a:txBody>
                  <a:tcPr/>
                </a:tc>
                <a:tc>
                  <a:txBody>
                    <a:bodyPr/>
                    <a:lstStyle/>
                    <a:p>
                      <a:pPr algn="ctr"/>
                      <a:r>
                        <a:rPr lang="en-IN" dirty="0"/>
                        <a:t>0.64</a:t>
                      </a:r>
                    </a:p>
                  </a:txBody>
                  <a:tcPr/>
                </a:tc>
                <a:extLst>
                  <a:ext uri="{0D108BD9-81ED-4DB2-BD59-A6C34878D82A}">
                    <a16:rowId xmlns:a16="http://schemas.microsoft.com/office/drawing/2014/main" val="2389351235"/>
                  </a:ext>
                </a:extLst>
              </a:tr>
              <a:tr h="44767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Naïve Bayes</a:t>
                      </a:r>
                    </a:p>
                    <a:p>
                      <a:pPr algn="ctr"/>
                      <a:r>
                        <a:rPr lang="en-IN" dirty="0"/>
                        <a:t>(Gaussian)</a:t>
                      </a:r>
                    </a:p>
                  </a:txBody>
                  <a:tcPr/>
                </a:tc>
                <a:tc>
                  <a:txBody>
                    <a:bodyPr/>
                    <a:lstStyle/>
                    <a:p>
                      <a:pPr algn="ctr"/>
                      <a:r>
                        <a:rPr lang="en-IN" dirty="0"/>
                        <a:t>13%</a:t>
                      </a:r>
                    </a:p>
                  </a:txBody>
                  <a:tcPr/>
                </a:tc>
                <a:tc>
                  <a:txBody>
                    <a:bodyPr/>
                    <a:lstStyle/>
                    <a:p>
                      <a:pPr algn="ctr"/>
                      <a:r>
                        <a:rPr lang="en-IN" dirty="0"/>
                        <a:t>0.13</a:t>
                      </a:r>
                    </a:p>
                  </a:txBody>
                  <a:tcPr/>
                </a:tc>
                <a:extLst>
                  <a:ext uri="{0D108BD9-81ED-4DB2-BD59-A6C34878D82A}">
                    <a16:rowId xmlns:a16="http://schemas.microsoft.com/office/drawing/2014/main" val="743816436"/>
                  </a:ext>
                </a:extLst>
              </a:tr>
              <a:tr h="447675">
                <a:tc>
                  <a:txBody>
                    <a:bodyPr/>
                    <a:lstStyle/>
                    <a:p>
                      <a:pPr algn="ctr"/>
                      <a:r>
                        <a:rPr lang="en-IN" dirty="0"/>
                        <a:t>ANN</a:t>
                      </a:r>
                    </a:p>
                  </a:txBody>
                  <a:tcPr/>
                </a:tc>
                <a:tc>
                  <a:txBody>
                    <a:bodyPr/>
                    <a:lstStyle/>
                    <a:p>
                      <a:pPr algn="ctr"/>
                      <a:r>
                        <a:rPr lang="en-IN" dirty="0"/>
                        <a:t>87%</a:t>
                      </a:r>
                    </a:p>
                  </a:txBody>
                  <a:tcPr/>
                </a:tc>
                <a:tc>
                  <a:txBody>
                    <a:bodyPr/>
                    <a:lstStyle/>
                    <a:p>
                      <a:pPr algn="ctr"/>
                      <a:r>
                        <a:rPr lang="en-IN" dirty="0"/>
                        <a:t>0.87</a:t>
                      </a:r>
                    </a:p>
                  </a:txBody>
                  <a:tcPr/>
                </a:tc>
                <a:extLst>
                  <a:ext uri="{0D108BD9-81ED-4DB2-BD59-A6C34878D82A}">
                    <a16:rowId xmlns:a16="http://schemas.microsoft.com/office/drawing/2014/main" val="3869018503"/>
                  </a:ext>
                </a:extLst>
              </a:tr>
              <a:tr h="447675">
                <a:tc>
                  <a:txBody>
                    <a:bodyPr/>
                    <a:lstStyle/>
                    <a:p>
                      <a:pPr algn="ctr"/>
                      <a:r>
                        <a:rPr lang="en-IN" dirty="0"/>
                        <a:t>HgradientBoosting</a:t>
                      </a:r>
                    </a:p>
                  </a:txBody>
                  <a:tcPr/>
                </a:tc>
                <a:tc>
                  <a:txBody>
                    <a:bodyPr/>
                    <a:lstStyle/>
                    <a:p>
                      <a:pPr algn="ctr"/>
                      <a:r>
                        <a:rPr lang="en-IN" dirty="0"/>
                        <a:t>99%</a:t>
                      </a:r>
                    </a:p>
                  </a:txBody>
                  <a:tcPr/>
                </a:tc>
                <a:tc>
                  <a:txBody>
                    <a:bodyPr/>
                    <a:lstStyle/>
                    <a:p>
                      <a:pPr algn="ctr"/>
                      <a:r>
                        <a:rPr lang="en-IN" dirty="0"/>
                        <a:t>0.99</a:t>
                      </a:r>
                    </a:p>
                  </a:txBody>
                  <a:tcPr/>
                </a:tc>
                <a:extLst>
                  <a:ext uri="{0D108BD9-81ED-4DB2-BD59-A6C34878D82A}">
                    <a16:rowId xmlns:a16="http://schemas.microsoft.com/office/drawing/2014/main" val="2065039585"/>
                  </a:ext>
                </a:extLst>
              </a:tr>
            </a:tbl>
          </a:graphicData>
        </a:graphic>
      </p:graphicFrame>
    </p:spTree>
    <p:extLst>
      <p:ext uri="{BB962C8B-B14F-4D97-AF65-F5344CB8AC3E}">
        <p14:creationId xmlns:p14="http://schemas.microsoft.com/office/powerpoint/2010/main" val="2466980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10898523" y="87670"/>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4953004" y="2905782"/>
            <a:ext cx="2479431" cy="246221"/>
          </a:xfrm>
          <a:prstGeom prst="rect">
            <a:avLst/>
          </a:prstGeom>
          <a:noFill/>
        </p:spPr>
        <p:txBody>
          <a:bodyPr wrap="square">
            <a:spAutoFit/>
          </a:bodyPr>
          <a:lstStyle/>
          <a:p>
            <a:pPr>
              <a:buSzPts val="2800"/>
            </a:pPr>
            <a:endParaRPr lang="en-US" sz="1000" dirty="0">
              <a:solidFill>
                <a:schemeClr val="accent5"/>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3E4A633-94FC-63B6-5B4B-B5244DE74E58}"/>
              </a:ext>
            </a:extLst>
          </p:cNvPr>
          <p:cNvSpPr txBox="1"/>
          <p:nvPr/>
        </p:nvSpPr>
        <p:spPr>
          <a:xfrm>
            <a:off x="3616571" y="1967408"/>
            <a:ext cx="2479431" cy="830997"/>
          </a:xfrm>
          <a:prstGeom prst="rect">
            <a:avLst/>
          </a:prstGeom>
          <a:noFill/>
        </p:spPr>
        <p:txBody>
          <a:bodyPr wrap="square">
            <a:spAutoFit/>
          </a:bodyPr>
          <a:lstStyle/>
          <a:p>
            <a:pPr>
              <a:buSzPts val="2800"/>
            </a:pPr>
            <a:endParaRPr lang="en-US" sz="1200" dirty="0">
              <a:solidFill>
                <a:schemeClr val="accent5"/>
              </a:solidFill>
              <a:latin typeface="Times New Roman" panose="02020603050405020304" pitchFamily="18" charset="0"/>
              <a:cs typeface="Times New Roman" panose="02020603050405020304" pitchFamily="18" charset="0"/>
            </a:endParaRPr>
          </a:p>
          <a:p>
            <a:pPr>
              <a:buSzPts val="2800"/>
            </a:pPr>
            <a:endParaRPr lang="en-US" sz="1200" dirty="0">
              <a:solidFill>
                <a:schemeClr val="accent5"/>
              </a:solidFill>
              <a:latin typeface="Times New Roman" panose="02020603050405020304" pitchFamily="18" charset="0"/>
              <a:cs typeface="Times New Roman" panose="02020603050405020304" pitchFamily="18" charset="0"/>
            </a:endParaRPr>
          </a:p>
          <a:p>
            <a:pPr>
              <a:buSzPts val="2800"/>
            </a:pPr>
            <a:endParaRPr lang="en-US" sz="1200" dirty="0">
              <a:solidFill>
                <a:schemeClr val="accent5"/>
              </a:solidFill>
              <a:latin typeface="Times New Roman" panose="02020603050405020304" pitchFamily="18" charset="0"/>
              <a:cs typeface="Times New Roman" panose="02020603050405020304" pitchFamily="18" charset="0"/>
            </a:endParaRPr>
          </a:p>
          <a:p>
            <a:pPr>
              <a:buSzPts val="2800"/>
            </a:pPr>
            <a:endParaRPr lang="en-US" sz="1200" dirty="0">
              <a:solidFill>
                <a:schemeClr val="accent5"/>
              </a:solidFill>
              <a:latin typeface="Times New Roman" panose="02020603050405020304" pitchFamily="18" charset="0"/>
              <a:cs typeface="Times New Roman" panose="02020603050405020304" pitchFamily="18" charset="0"/>
            </a:endParaRPr>
          </a:p>
        </p:txBody>
      </p:sp>
      <p:sp>
        <p:nvSpPr>
          <p:cNvPr id="2" name="Google Shape;453;p15">
            <a:extLst>
              <a:ext uri="{FF2B5EF4-FFF2-40B4-BE49-F238E27FC236}">
                <a16:creationId xmlns:a16="http://schemas.microsoft.com/office/drawing/2014/main" id="{AF47E8BF-048C-7276-3600-45C18FDD668F}"/>
              </a:ext>
            </a:extLst>
          </p:cNvPr>
          <p:cNvSpPr txBox="1"/>
          <p:nvPr/>
        </p:nvSpPr>
        <p:spPr>
          <a:xfrm>
            <a:off x="1138124" y="124163"/>
            <a:ext cx="7436324" cy="523180"/>
          </a:xfrm>
          <a:prstGeom prst="rect">
            <a:avLst/>
          </a:prstGeom>
          <a:noFill/>
          <a:ln>
            <a:noFill/>
          </a:ln>
        </p:spPr>
        <p:txBody>
          <a:bodyPr spcFirstLastPara="1" wrap="square" lIns="91425" tIns="45700" rIns="91425" bIns="45700" anchor="t" anchorCtr="0">
            <a:spAutoFit/>
          </a:bodyPr>
          <a:lstStyle/>
          <a:p>
            <a:pPr>
              <a:buSzPts val="2800"/>
            </a:pPr>
            <a:r>
              <a:rPr lang="en-US" sz="2800" b="1" dirty="0">
                <a:solidFill>
                  <a:schemeClr val="accent5"/>
                </a:solidFill>
                <a:latin typeface="Times New Roman" panose="02020603050405020304" pitchFamily="18" charset="0"/>
                <a:cs typeface="Times New Roman" panose="02020603050405020304" pitchFamily="18" charset="0"/>
              </a:rPr>
              <a:t>Model Accuracy by Lasso Regularization :</a:t>
            </a:r>
            <a:endParaRPr sz="2800" b="1" dirty="0">
              <a:solidFill>
                <a:schemeClr val="accent5"/>
              </a:solidFill>
              <a:latin typeface="Times New Roman" panose="02020603050405020304" pitchFamily="18" charset="0"/>
              <a:cs typeface="Times New Roman" panose="02020603050405020304" pitchFamily="18" charset="0"/>
            </a:endParaRPr>
          </a:p>
        </p:txBody>
      </p:sp>
      <p:graphicFrame>
        <p:nvGraphicFramePr>
          <p:cNvPr id="5" name="Table 2">
            <a:extLst>
              <a:ext uri="{FF2B5EF4-FFF2-40B4-BE49-F238E27FC236}">
                <a16:creationId xmlns:a16="http://schemas.microsoft.com/office/drawing/2014/main" id="{F3F813D3-DF21-F93F-3A79-DB26562FAD31}"/>
              </a:ext>
            </a:extLst>
          </p:cNvPr>
          <p:cNvGraphicFramePr>
            <a:graphicFrameLocks noGrp="1"/>
          </p:cNvGraphicFramePr>
          <p:nvPr>
            <p:extLst>
              <p:ext uri="{D42A27DB-BD31-4B8C-83A1-F6EECF244321}">
                <p14:modId xmlns:p14="http://schemas.microsoft.com/office/powerpoint/2010/main" val="4230600190"/>
              </p:ext>
            </p:extLst>
          </p:nvPr>
        </p:nvGraphicFramePr>
        <p:xfrm>
          <a:off x="2583275" y="1023934"/>
          <a:ext cx="6844301" cy="5186723"/>
        </p:xfrm>
        <a:graphic>
          <a:graphicData uri="http://schemas.openxmlformats.org/drawingml/2006/table">
            <a:tbl>
              <a:tblPr firstRow="1" bandRow="1">
                <a:tableStyleId>{5C22544A-7EE6-4342-B048-85BDC9FD1C3A}</a:tableStyleId>
              </a:tblPr>
              <a:tblGrid>
                <a:gridCol w="2087333">
                  <a:extLst>
                    <a:ext uri="{9D8B030D-6E8A-4147-A177-3AD203B41FA5}">
                      <a16:colId xmlns:a16="http://schemas.microsoft.com/office/drawing/2014/main" val="1347577179"/>
                    </a:ext>
                  </a:extLst>
                </a:gridCol>
                <a:gridCol w="1315092">
                  <a:extLst>
                    <a:ext uri="{9D8B030D-6E8A-4147-A177-3AD203B41FA5}">
                      <a16:colId xmlns:a16="http://schemas.microsoft.com/office/drawing/2014/main" val="4102976693"/>
                    </a:ext>
                  </a:extLst>
                </a:gridCol>
                <a:gridCol w="1726059">
                  <a:extLst>
                    <a:ext uri="{9D8B030D-6E8A-4147-A177-3AD203B41FA5}">
                      <a16:colId xmlns:a16="http://schemas.microsoft.com/office/drawing/2014/main" val="3259192453"/>
                    </a:ext>
                  </a:extLst>
                </a:gridCol>
                <a:gridCol w="1715817">
                  <a:extLst>
                    <a:ext uri="{9D8B030D-6E8A-4147-A177-3AD203B41FA5}">
                      <a16:colId xmlns:a16="http://schemas.microsoft.com/office/drawing/2014/main" val="259071239"/>
                    </a:ext>
                  </a:extLst>
                </a:gridCol>
              </a:tblGrid>
              <a:tr h="522545">
                <a:tc>
                  <a:txBody>
                    <a:bodyPr/>
                    <a:lstStyle/>
                    <a:p>
                      <a:pPr algn="ctr"/>
                      <a:r>
                        <a:rPr lang="en-IN" dirty="0"/>
                        <a:t>Model Name</a:t>
                      </a:r>
                    </a:p>
                  </a:txBody>
                  <a:tcPr/>
                </a:tc>
                <a:tc>
                  <a:txBody>
                    <a:bodyPr/>
                    <a:lstStyle/>
                    <a:p>
                      <a:pPr algn="ctr"/>
                      <a:r>
                        <a:rPr lang="en-IN" dirty="0"/>
                        <a:t>Accuracy</a:t>
                      </a:r>
                    </a:p>
                  </a:txBody>
                  <a:tcPr/>
                </a:tc>
                <a:tc>
                  <a:txBody>
                    <a:bodyPr/>
                    <a:lstStyle/>
                    <a:p>
                      <a:pPr algn="ctr"/>
                      <a:r>
                        <a:rPr lang="en-IN" dirty="0"/>
                        <a:t>Training Acc.</a:t>
                      </a:r>
                    </a:p>
                  </a:txBody>
                  <a:tcPr/>
                </a:tc>
                <a:tc>
                  <a:txBody>
                    <a:bodyPr/>
                    <a:lstStyle/>
                    <a:p>
                      <a:pPr algn="ctr"/>
                      <a:r>
                        <a:rPr lang="en-IN" dirty="0"/>
                        <a:t>Testing Acc.</a:t>
                      </a:r>
                    </a:p>
                  </a:txBody>
                  <a:tcPr/>
                </a:tc>
                <a:extLst>
                  <a:ext uri="{0D108BD9-81ED-4DB2-BD59-A6C34878D82A}">
                    <a16:rowId xmlns:a16="http://schemas.microsoft.com/office/drawing/2014/main" val="711722512"/>
                  </a:ext>
                </a:extLst>
              </a:tr>
              <a:tr h="447122">
                <a:tc>
                  <a:txBody>
                    <a:bodyPr/>
                    <a:lstStyle/>
                    <a:p>
                      <a:pPr algn="ctr"/>
                      <a:r>
                        <a:rPr lang="en-IN" dirty="0"/>
                        <a:t>Decision Tree</a:t>
                      </a:r>
                    </a:p>
                  </a:txBody>
                  <a:tcPr/>
                </a:tc>
                <a:tc>
                  <a:txBody>
                    <a:bodyPr/>
                    <a:lstStyle/>
                    <a:p>
                      <a:pPr algn="ctr"/>
                      <a:r>
                        <a:rPr lang="en-IN" dirty="0"/>
                        <a:t>0.78</a:t>
                      </a:r>
                    </a:p>
                  </a:txBody>
                  <a:tcPr/>
                </a:tc>
                <a:tc>
                  <a:txBody>
                    <a:bodyPr/>
                    <a:lstStyle/>
                    <a:p>
                      <a:pPr algn="ctr"/>
                      <a:r>
                        <a:rPr lang="en-IN" dirty="0"/>
                        <a:t>0.93</a:t>
                      </a:r>
                    </a:p>
                  </a:txBody>
                  <a:tcPr/>
                </a:tc>
                <a:tc>
                  <a:txBody>
                    <a:bodyPr/>
                    <a:lstStyle/>
                    <a:p>
                      <a:pPr algn="ctr"/>
                      <a:r>
                        <a:rPr lang="en-IN" dirty="0"/>
                        <a:t>0.86</a:t>
                      </a:r>
                    </a:p>
                  </a:txBody>
                  <a:tcPr/>
                </a:tc>
                <a:extLst>
                  <a:ext uri="{0D108BD9-81ED-4DB2-BD59-A6C34878D82A}">
                    <a16:rowId xmlns:a16="http://schemas.microsoft.com/office/drawing/2014/main" val="4181610683"/>
                  </a:ext>
                </a:extLst>
              </a:tr>
              <a:tr h="447122">
                <a:tc>
                  <a:txBody>
                    <a:bodyPr/>
                    <a:lstStyle/>
                    <a:p>
                      <a:pPr algn="ctr"/>
                      <a:r>
                        <a:rPr lang="en-IN" dirty="0"/>
                        <a:t>Random Forest</a:t>
                      </a:r>
                    </a:p>
                  </a:txBody>
                  <a:tcPr/>
                </a:tc>
                <a:tc>
                  <a:txBody>
                    <a:bodyPr/>
                    <a:lstStyle/>
                    <a:p>
                      <a:pPr algn="ctr"/>
                      <a:r>
                        <a:rPr lang="en-IN" dirty="0"/>
                        <a:t>0.99</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1.0</a:t>
                      </a:r>
                    </a:p>
                  </a:txBody>
                  <a:tcPr/>
                </a:tc>
                <a:tc>
                  <a:txBody>
                    <a:bodyPr/>
                    <a:lstStyle/>
                    <a:p>
                      <a:pPr algn="ctr"/>
                      <a:r>
                        <a:rPr lang="en-IN" dirty="0"/>
                        <a:t>0.99</a:t>
                      </a:r>
                    </a:p>
                  </a:txBody>
                  <a:tcPr/>
                </a:tc>
                <a:extLst>
                  <a:ext uri="{0D108BD9-81ED-4DB2-BD59-A6C34878D82A}">
                    <a16:rowId xmlns:a16="http://schemas.microsoft.com/office/drawing/2014/main" val="2231607421"/>
                  </a:ext>
                </a:extLst>
              </a:tr>
              <a:tr h="447122">
                <a:tc>
                  <a:txBody>
                    <a:bodyPr/>
                    <a:lstStyle/>
                    <a:p>
                      <a:pPr algn="ctr"/>
                      <a:r>
                        <a:rPr lang="en-IN" dirty="0"/>
                        <a:t>Logistic Regression</a:t>
                      </a:r>
                    </a:p>
                  </a:txBody>
                  <a:tcPr/>
                </a:tc>
                <a:tc>
                  <a:txBody>
                    <a:bodyPr/>
                    <a:lstStyle/>
                    <a:p>
                      <a:pPr algn="ctr"/>
                      <a:r>
                        <a:rPr lang="en-IN" dirty="0"/>
                        <a:t>0.88</a:t>
                      </a:r>
                    </a:p>
                  </a:txBody>
                  <a:tcPr/>
                </a:tc>
                <a:tc>
                  <a:txBody>
                    <a:bodyPr/>
                    <a:lstStyle/>
                    <a:p>
                      <a:pPr algn="ctr"/>
                      <a:r>
                        <a:rPr lang="en-IN" dirty="0"/>
                        <a:t>0.88</a:t>
                      </a:r>
                    </a:p>
                  </a:txBody>
                  <a:tcPr/>
                </a:tc>
                <a:tc>
                  <a:txBody>
                    <a:bodyPr/>
                    <a:lstStyle/>
                    <a:p>
                      <a:pPr algn="ctr"/>
                      <a:r>
                        <a:rPr lang="en-IN" dirty="0"/>
                        <a:t>0.88</a:t>
                      </a:r>
                    </a:p>
                  </a:txBody>
                  <a:tcPr/>
                </a:tc>
                <a:extLst>
                  <a:ext uri="{0D108BD9-81ED-4DB2-BD59-A6C34878D82A}">
                    <a16:rowId xmlns:a16="http://schemas.microsoft.com/office/drawing/2014/main" val="1737386116"/>
                  </a:ext>
                </a:extLst>
              </a:tr>
              <a:tr h="447122">
                <a:tc>
                  <a:txBody>
                    <a:bodyPr/>
                    <a:lstStyle/>
                    <a:p>
                      <a:pPr algn="ctr"/>
                      <a:r>
                        <a:rPr lang="en-IN" dirty="0"/>
                        <a:t>KNN</a:t>
                      </a:r>
                    </a:p>
                  </a:txBody>
                  <a:tcPr/>
                </a:tc>
                <a:tc>
                  <a:txBody>
                    <a:bodyPr/>
                    <a:lstStyle/>
                    <a:p>
                      <a:pPr algn="ctr"/>
                      <a:r>
                        <a:rPr lang="en-IN" dirty="0"/>
                        <a:t>0.96</a:t>
                      </a:r>
                    </a:p>
                  </a:txBody>
                  <a:tcPr/>
                </a:tc>
                <a:tc>
                  <a:txBody>
                    <a:bodyPr/>
                    <a:lstStyle/>
                    <a:p>
                      <a:pPr algn="ctr"/>
                      <a:r>
                        <a:rPr lang="en-IN" dirty="0"/>
                        <a:t>0.96</a:t>
                      </a:r>
                    </a:p>
                  </a:txBody>
                  <a:tcPr/>
                </a:tc>
                <a:tc>
                  <a:txBody>
                    <a:bodyPr/>
                    <a:lstStyle/>
                    <a:p>
                      <a:pPr algn="ctr"/>
                      <a:r>
                        <a:rPr lang="en-IN" dirty="0"/>
                        <a:t>0.95</a:t>
                      </a:r>
                    </a:p>
                  </a:txBody>
                  <a:tcPr/>
                </a:tc>
                <a:extLst>
                  <a:ext uri="{0D108BD9-81ED-4DB2-BD59-A6C34878D82A}">
                    <a16:rowId xmlns:a16="http://schemas.microsoft.com/office/drawing/2014/main" val="1787199238"/>
                  </a:ext>
                </a:extLst>
              </a:tr>
              <a:tr h="447122">
                <a:tc>
                  <a:txBody>
                    <a:bodyPr/>
                    <a:lstStyle/>
                    <a:p>
                      <a:pPr algn="ctr"/>
                      <a:r>
                        <a:rPr lang="en-IN" dirty="0"/>
                        <a:t>SVM</a:t>
                      </a:r>
                    </a:p>
                  </a:txBody>
                  <a:tcPr/>
                </a:tc>
                <a:tc>
                  <a:txBody>
                    <a:bodyPr/>
                    <a:lstStyle/>
                    <a:p>
                      <a:pPr algn="ctr"/>
                      <a:r>
                        <a:rPr lang="en-IN" dirty="0"/>
                        <a:t>0.99</a:t>
                      </a:r>
                    </a:p>
                  </a:txBody>
                  <a:tcPr/>
                </a:tc>
                <a:tc>
                  <a:txBody>
                    <a:bodyPr/>
                    <a:lstStyle/>
                    <a:p>
                      <a:pPr algn="ctr"/>
                      <a:r>
                        <a:rPr lang="en-IN" dirty="0"/>
                        <a:t>0.99</a:t>
                      </a:r>
                    </a:p>
                  </a:txBody>
                  <a:tcPr/>
                </a:tc>
                <a:tc>
                  <a:txBody>
                    <a:bodyPr/>
                    <a:lstStyle/>
                    <a:p>
                      <a:pPr algn="ctr"/>
                      <a:r>
                        <a:rPr lang="en-IN" dirty="0"/>
                        <a:t>0.98</a:t>
                      </a:r>
                    </a:p>
                  </a:txBody>
                  <a:tcPr/>
                </a:tc>
                <a:extLst>
                  <a:ext uri="{0D108BD9-81ED-4DB2-BD59-A6C34878D82A}">
                    <a16:rowId xmlns:a16="http://schemas.microsoft.com/office/drawing/2014/main" val="1528037741"/>
                  </a:ext>
                </a:extLst>
              </a:tr>
              <a:tr h="447122">
                <a:tc>
                  <a:txBody>
                    <a:bodyPr/>
                    <a:lstStyle/>
                    <a:p>
                      <a:pPr algn="ctr"/>
                      <a:r>
                        <a:rPr lang="en-IN" dirty="0"/>
                        <a:t>XGBoost</a:t>
                      </a:r>
                    </a:p>
                  </a:txBody>
                  <a:tcPr/>
                </a:tc>
                <a:tc>
                  <a:txBody>
                    <a:bodyPr/>
                    <a:lstStyle/>
                    <a:p>
                      <a:pPr algn="ctr"/>
                      <a:r>
                        <a:rPr lang="en-IN" dirty="0"/>
                        <a:t>0.98</a:t>
                      </a:r>
                    </a:p>
                  </a:txBody>
                  <a:tcPr/>
                </a:tc>
                <a:tc>
                  <a:txBody>
                    <a:bodyPr/>
                    <a:lstStyle/>
                    <a:p>
                      <a:pPr algn="ctr"/>
                      <a:r>
                        <a:rPr lang="en-IN" dirty="0"/>
                        <a:t>1.0</a:t>
                      </a:r>
                    </a:p>
                  </a:txBody>
                  <a:tcPr/>
                </a:tc>
                <a:tc>
                  <a:txBody>
                    <a:bodyPr/>
                    <a:lstStyle/>
                    <a:p>
                      <a:pPr algn="ctr"/>
                      <a:r>
                        <a:rPr lang="en-IN" dirty="0"/>
                        <a:t>0.98</a:t>
                      </a:r>
                    </a:p>
                  </a:txBody>
                  <a:tcPr/>
                </a:tc>
                <a:extLst>
                  <a:ext uri="{0D108BD9-81ED-4DB2-BD59-A6C34878D82A}">
                    <a16:rowId xmlns:a16="http://schemas.microsoft.com/office/drawing/2014/main" val="2125869210"/>
                  </a:ext>
                </a:extLst>
              </a:tr>
              <a:tr h="447122">
                <a:tc>
                  <a:txBody>
                    <a:bodyPr/>
                    <a:lstStyle/>
                    <a:p>
                      <a:pPr algn="ctr"/>
                      <a:r>
                        <a:rPr lang="en-IN" dirty="0"/>
                        <a:t>Naïve Bayes</a:t>
                      </a:r>
                    </a:p>
                  </a:txBody>
                  <a:tcPr/>
                </a:tc>
                <a:tc>
                  <a:txBody>
                    <a:bodyPr/>
                    <a:lstStyle/>
                    <a:p>
                      <a:pPr algn="ctr"/>
                      <a:r>
                        <a:rPr lang="en-IN" dirty="0"/>
                        <a:t>0.64</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0.67</a:t>
                      </a:r>
                    </a:p>
                  </a:txBody>
                  <a:tcPr/>
                </a:tc>
                <a:tc>
                  <a:txBody>
                    <a:bodyPr/>
                    <a:lstStyle/>
                    <a:p>
                      <a:pPr algn="ctr"/>
                      <a:r>
                        <a:rPr lang="en-IN" dirty="0"/>
                        <a:t>0.67</a:t>
                      </a:r>
                    </a:p>
                  </a:txBody>
                  <a:tcPr/>
                </a:tc>
                <a:extLst>
                  <a:ext uri="{0D108BD9-81ED-4DB2-BD59-A6C34878D82A}">
                    <a16:rowId xmlns:a16="http://schemas.microsoft.com/office/drawing/2014/main" val="2389351235"/>
                  </a:ext>
                </a:extLst>
              </a:tr>
              <a:tr h="63928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Naïve Bayes</a:t>
                      </a:r>
                    </a:p>
                    <a:p>
                      <a:pPr algn="ctr"/>
                      <a:r>
                        <a:rPr lang="en-IN" dirty="0"/>
                        <a:t>(Gaussian)</a:t>
                      </a:r>
                    </a:p>
                  </a:txBody>
                  <a:tcPr/>
                </a:tc>
                <a:tc>
                  <a:txBody>
                    <a:bodyPr/>
                    <a:lstStyle/>
                    <a:p>
                      <a:pPr algn="ctr"/>
                      <a:r>
                        <a:rPr lang="en-IN" dirty="0"/>
                        <a:t>0.13</a:t>
                      </a:r>
                    </a:p>
                  </a:txBody>
                  <a:tcPr/>
                </a:tc>
                <a:tc>
                  <a:txBody>
                    <a:bodyPr/>
                    <a:lstStyle/>
                    <a:p>
                      <a:pPr algn="ctr"/>
                      <a:r>
                        <a:rPr lang="en-IN" dirty="0"/>
                        <a:t>0.12</a:t>
                      </a:r>
                    </a:p>
                  </a:txBody>
                  <a:tcPr/>
                </a:tc>
                <a:tc>
                  <a:txBody>
                    <a:bodyPr/>
                    <a:lstStyle/>
                    <a:p>
                      <a:pPr algn="ctr"/>
                      <a:r>
                        <a:rPr lang="en-IN" dirty="0"/>
                        <a:t>0.13</a:t>
                      </a:r>
                    </a:p>
                  </a:txBody>
                  <a:tcPr/>
                </a:tc>
                <a:extLst>
                  <a:ext uri="{0D108BD9-81ED-4DB2-BD59-A6C34878D82A}">
                    <a16:rowId xmlns:a16="http://schemas.microsoft.com/office/drawing/2014/main" val="743816436"/>
                  </a:ext>
                </a:extLst>
              </a:tr>
              <a:tr h="447122">
                <a:tc>
                  <a:txBody>
                    <a:bodyPr/>
                    <a:lstStyle/>
                    <a:p>
                      <a:pPr algn="ctr"/>
                      <a:r>
                        <a:rPr lang="en-IN" dirty="0"/>
                        <a:t>ANN</a:t>
                      </a:r>
                    </a:p>
                  </a:txBody>
                  <a:tcPr/>
                </a:tc>
                <a:tc>
                  <a:txBody>
                    <a:bodyPr/>
                    <a:lstStyle/>
                    <a:p>
                      <a:pPr algn="ctr"/>
                      <a:r>
                        <a:rPr lang="en-IN" dirty="0"/>
                        <a:t>0.87</a:t>
                      </a:r>
                    </a:p>
                  </a:txBody>
                  <a:tcPr/>
                </a:tc>
                <a:tc>
                  <a:txBody>
                    <a:bodyPr/>
                    <a:lstStyle/>
                    <a:p>
                      <a:pPr algn="ctr"/>
                      <a:r>
                        <a:rPr lang="en-IN" dirty="0"/>
                        <a:t>1.0</a:t>
                      </a:r>
                    </a:p>
                  </a:txBody>
                  <a:tcPr/>
                </a:tc>
                <a:tc>
                  <a:txBody>
                    <a:bodyPr/>
                    <a:lstStyle/>
                    <a:p>
                      <a:pPr algn="ctr"/>
                      <a:r>
                        <a:rPr lang="en-IN" dirty="0"/>
                        <a:t>0.87</a:t>
                      </a:r>
                    </a:p>
                  </a:txBody>
                  <a:tcPr/>
                </a:tc>
                <a:extLst>
                  <a:ext uri="{0D108BD9-81ED-4DB2-BD59-A6C34878D82A}">
                    <a16:rowId xmlns:a16="http://schemas.microsoft.com/office/drawing/2014/main" val="3869018503"/>
                  </a:ext>
                </a:extLst>
              </a:tr>
              <a:tr h="447122">
                <a:tc>
                  <a:txBody>
                    <a:bodyPr/>
                    <a:lstStyle/>
                    <a:p>
                      <a:pPr algn="ctr"/>
                      <a:r>
                        <a:rPr lang="en-IN" dirty="0"/>
                        <a:t>HgradientBoosting</a:t>
                      </a:r>
                    </a:p>
                  </a:txBody>
                  <a:tcPr/>
                </a:tc>
                <a:tc>
                  <a:txBody>
                    <a:bodyPr/>
                    <a:lstStyle/>
                    <a:p>
                      <a:pPr algn="ctr"/>
                      <a:r>
                        <a:rPr lang="en-IN" dirty="0"/>
                        <a:t>0.99</a:t>
                      </a:r>
                    </a:p>
                  </a:txBody>
                  <a:tcPr/>
                </a:tc>
                <a:tc>
                  <a:txBody>
                    <a:bodyPr/>
                    <a:lstStyle/>
                    <a:p>
                      <a:pPr algn="ctr"/>
                      <a:r>
                        <a:rPr lang="en-IN" dirty="0"/>
                        <a:t>1.0</a:t>
                      </a:r>
                    </a:p>
                  </a:txBody>
                  <a:tcPr/>
                </a:tc>
                <a:tc>
                  <a:txBody>
                    <a:bodyPr/>
                    <a:lstStyle/>
                    <a:p>
                      <a:pPr algn="ctr"/>
                      <a:r>
                        <a:rPr lang="en-IN" dirty="0"/>
                        <a:t>0.99</a:t>
                      </a:r>
                    </a:p>
                  </a:txBody>
                  <a:tcPr/>
                </a:tc>
                <a:extLst>
                  <a:ext uri="{0D108BD9-81ED-4DB2-BD59-A6C34878D82A}">
                    <a16:rowId xmlns:a16="http://schemas.microsoft.com/office/drawing/2014/main" val="2065039585"/>
                  </a:ext>
                </a:extLst>
              </a:tr>
            </a:tbl>
          </a:graphicData>
        </a:graphic>
      </p:graphicFrame>
    </p:spTree>
    <p:extLst>
      <p:ext uri="{BB962C8B-B14F-4D97-AF65-F5344CB8AC3E}">
        <p14:creationId xmlns:p14="http://schemas.microsoft.com/office/powerpoint/2010/main" val="2034260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10898523" y="87670"/>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4953004" y="2905782"/>
            <a:ext cx="2479431" cy="246221"/>
          </a:xfrm>
          <a:prstGeom prst="rect">
            <a:avLst/>
          </a:prstGeom>
          <a:noFill/>
        </p:spPr>
        <p:txBody>
          <a:bodyPr wrap="square">
            <a:spAutoFit/>
          </a:bodyPr>
          <a:lstStyle/>
          <a:p>
            <a:pPr>
              <a:buSzPts val="2800"/>
            </a:pPr>
            <a:endParaRPr lang="en-US" sz="1000" dirty="0">
              <a:solidFill>
                <a:schemeClr val="accent5"/>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3E4A633-94FC-63B6-5B4B-B5244DE74E58}"/>
              </a:ext>
            </a:extLst>
          </p:cNvPr>
          <p:cNvSpPr txBox="1"/>
          <p:nvPr/>
        </p:nvSpPr>
        <p:spPr>
          <a:xfrm>
            <a:off x="3616571" y="1967408"/>
            <a:ext cx="2479431" cy="830997"/>
          </a:xfrm>
          <a:prstGeom prst="rect">
            <a:avLst/>
          </a:prstGeom>
          <a:noFill/>
        </p:spPr>
        <p:txBody>
          <a:bodyPr wrap="square">
            <a:spAutoFit/>
          </a:bodyPr>
          <a:lstStyle/>
          <a:p>
            <a:pPr>
              <a:buSzPts val="2800"/>
            </a:pPr>
            <a:endParaRPr lang="en-US" sz="1200" dirty="0">
              <a:solidFill>
                <a:schemeClr val="accent5"/>
              </a:solidFill>
              <a:latin typeface="Times New Roman" panose="02020603050405020304" pitchFamily="18" charset="0"/>
              <a:cs typeface="Times New Roman" panose="02020603050405020304" pitchFamily="18" charset="0"/>
            </a:endParaRPr>
          </a:p>
          <a:p>
            <a:pPr>
              <a:buSzPts val="2800"/>
            </a:pPr>
            <a:endParaRPr lang="en-US" sz="1200" dirty="0">
              <a:solidFill>
                <a:schemeClr val="accent5"/>
              </a:solidFill>
              <a:latin typeface="Times New Roman" panose="02020603050405020304" pitchFamily="18" charset="0"/>
              <a:cs typeface="Times New Roman" panose="02020603050405020304" pitchFamily="18" charset="0"/>
            </a:endParaRPr>
          </a:p>
          <a:p>
            <a:pPr>
              <a:buSzPts val="2800"/>
            </a:pPr>
            <a:endParaRPr lang="en-US" sz="1200" dirty="0">
              <a:solidFill>
                <a:schemeClr val="accent5"/>
              </a:solidFill>
              <a:latin typeface="Times New Roman" panose="02020603050405020304" pitchFamily="18" charset="0"/>
              <a:cs typeface="Times New Roman" panose="02020603050405020304" pitchFamily="18" charset="0"/>
            </a:endParaRPr>
          </a:p>
          <a:p>
            <a:pPr>
              <a:buSzPts val="2800"/>
            </a:pPr>
            <a:endParaRPr lang="en-US" sz="1200" dirty="0">
              <a:solidFill>
                <a:schemeClr val="accent5"/>
              </a:solidFill>
              <a:latin typeface="Times New Roman" panose="02020603050405020304" pitchFamily="18" charset="0"/>
              <a:cs typeface="Times New Roman" panose="02020603050405020304" pitchFamily="18" charset="0"/>
            </a:endParaRPr>
          </a:p>
        </p:txBody>
      </p:sp>
      <p:sp>
        <p:nvSpPr>
          <p:cNvPr id="2" name="Google Shape;453;p15">
            <a:extLst>
              <a:ext uri="{FF2B5EF4-FFF2-40B4-BE49-F238E27FC236}">
                <a16:creationId xmlns:a16="http://schemas.microsoft.com/office/drawing/2014/main" id="{AF47E8BF-048C-7276-3600-45C18FDD668F}"/>
              </a:ext>
            </a:extLst>
          </p:cNvPr>
          <p:cNvSpPr txBox="1"/>
          <p:nvPr/>
        </p:nvSpPr>
        <p:spPr>
          <a:xfrm>
            <a:off x="861847" y="716112"/>
            <a:ext cx="808145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1" dirty="0">
                <a:solidFill>
                  <a:schemeClr val="tx1"/>
                </a:solidFill>
                <a:latin typeface="Times New Roman" panose="02020603050405020304" pitchFamily="18" charset="0"/>
                <a:cs typeface="Times New Roman" panose="02020603050405020304" pitchFamily="18" charset="0"/>
              </a:rPr>
              <a:t>Model Accuracy without Feature Engineering :</a:t>
            </a:r>
            <a:endParaRPr sz="24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graphicFrame>
        <p:nvGraphicFramePr>
          <p:cNvPr id="5" name="Table 2">
            <a:extLst>
              <a:ext uri="{FF2B5EF4-FFF2-40B4-BE49-F238E27FC236}">
                <a16:creationId xmlns:a16="http://schemas.microsoft.com/office/drawing/2014/main" id="{F3F813D3-DF21-F93F-3A79-DB26562FAD31}"/>
              </a:ext>
            </a:extLst>
          </p:cNvPr>
          <p:cNvGraphicFramePr>
            <a:graphicFrameLocks noGrp="1"/>
          </p:cNvGraphicFramePr>
          <p:nvPr>
            <p:extLst>
              <p:ext uri="{D42A27DB-BD31-4B8C-83A1-F6EECF244321}">
                <p14:modId xmlns:p14="http://schemas.microsoft.com/office/powerpoint/2010/main" val="2818332968"/>
              </p:ext>
            </p:extLst>
          </p:nvPr>
        </p:nvGraphicFramePr>
        <p:xfrm>
          <a:off x="2466801" y="1867857"/>
          <a:ext cx="7451835" cy="3304016"/>
        </p:xfrm>
        <a:graphic>
          <a:graphicData uri="http://schemas.openxmlformats.org/drawingml/2006/table">
            <a:tbl>
              <a:tblPr firstRow="1" bandRow="1">
                <a:tableStyleId>{5C22544A-7EE6-4342-B048-85BDC9FD1C3A}</a:tableStyleId>
              </a:tblPr>
              <a:tblGrid>
                <a:gridCol w="2106678">
                  <a:extLst>
                    <a:ext uri="{9D8B030D-6E8A-4147-A177-3AD203B41FA5}">
                      <a16:colId xmlns:a16="http://schemas.microsoft.com/office/drawing/2014/main" val="1347577179"/>
                    </a:ext>
                  </a:extLst>
                </a:gridCol>
                <a:gridCol w="1424490">
                  <a:extLst>
                    <a:ext uri="{9D8B030D-6E8A-4147-A177-3AD203B41FA5}">
                      <a16:colId xmlns:a16="http://schemas.microsoft.com/office/drawing/2014/main" val="4102976693"/>
                    </a:ext>
                  </a:extLst>
                </a:gridCol>
                <a:gridCol w="1992693">
                  <a:extLst>
                    <a:ext uri="{9D8B030D-6E8A-4147-A177-3AD203B41FA5}">
                      <a16:colId xmlns:a16="http://schemas.microsoft.com/office/drawing/2014/main" val="3259192453"/>
                    </a:ext>
                  </a:extLst>
                </a:gridCol>
                <a:gridCol w="1927974">
                  <a:extLst>
                    <a:ext uri="{9D8B030D-6E8A-4147-A177-3AD203B41FA5}">
                      <a16:colId xmlns:a16="http://schemas.microsoft.com/office/drawing/2014/main" val="259071239"/>
                    </a:ext>
                  </a:extLst>
                </a:gridCol>
              </a:tblGrid>
              <a:tr h="773336">
                <a:tc>
                  <a:txBody>
                    <a:bodyPr/>
                    <a:lstStyle/>
                    <a:p>
                      <a:pPr algn="ctr"/>
                      <a:r>
                        <a:rPr lang="en-IN" sz="2400" dirty="0"/>
                        <a:t>Model Name</a:t>
                      </a:r>
                    </a:p>
                  </a:txBody>
                  <a:tcPr/>
                </a:tc>
                <a:tc>
                  <a:txBody>
                    <a:bodyPr/>
                    <a:lstStyle/>
                    <a:p>
                      <a:pPr algn="ctr"/>
                      <a:r>
                        <a:rPr lang="en-IN" sz="2400" dirty="0"/>
                        <a:t>Accuracy</a:t>
                      </a:r>
                    </a:p>
                  </a:txBody>
                  <a:tcPr/>
                </a:tc>
                <a:tc>
                  <a:txBody>
                    <a:bodyPr/>
                    <a:lstStyle/>
                    <a:p>
                      <a:pPr algn="ctr"/>
                      <a:r>
                        <a:rPr lang="en-IN" sz="2400" dirty="0"/>
                        <a:t>Training Acc.</a:t>
                      </a:r>
                    </a:p>
                  </a:txBody>
                  <a:tcPr/>
                </a:tc>
                <a:tc>
                  <a:txBody>
                    <a:bodyPr/>
                    <a:lstStyle/>
                    <a:p>
                      <a:pPr algn="ctr"/>
                      <a:r>
                        <a:rPr lang="en-IN" sz="2400" dirty="0"/>
                        <a:t>Testing Acc.</a:t>
                      </a:r>
                    </a:p>
                  </a:txBody>
                  <a:tcPr/>
                </a:tc>
                <a:extLst>
                  <a:ext uri="{0D108BD9-81ED-4DB2-BD59-A6C34878D82A}">
                    <a16:rowId xmlns:a16="http://schemas.microsoft.com/office/drawing/2014/main" val="711722512"/>
                  </a:ext>
                </a:extLst>
              </a:tr>
              <a:tr h="843560">
                <a:tc>
                  <a:txBody>
                    <a:bodyPr/>
                    <a:lstStyle/>
                    <a:p>
                      <a:pPr algn="ctr"/>
                      <a:r>
                        <a:rPr lang="en-IN" dirty="0"/>
                        <a:t>Random Forest</a:t>
                      </a:r>
                    </a:p>
                  </a:txBody>
                  <a:tcPr/>
                </a:tc>
                <a:tc>
                  <a:txBody>
                    <a:bodyPr/>
                    <a:lstStyle/>
                    <a:p>
                      <a:pPr algn="ctr"/>
                      <a:r>
                        <a:rPr lang="en-IN" dirty="0"/>
                        <a:t>0.88</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1.0</a:t>
                      </a:r>
                    </a:p>
                  </a:txBody>
                  <a:tcPr/>
                </a:tc>
                <a:tc>
                  <a:txBody>
                    <a:bodyPr/>
                    <a:lstStyle/>
                    <a:p>
                      <a:pPr algn="ctr"/>
                      <a:r>
                        <a:rPr lang="en-IN" dirty="0"/>
                        <a:t>0.88</a:t>
                      </a:r>
                    </a:p>
                  </a:txBody>
                  <a:tcPr/>
                </a:tc>
                <a:extLst>
                  <a:ext uri="{0D108BD9-81ED-4DB2-BD59-A6C34878D82A}">
                    <a16:rowId xmlns:a16="http://schemas.microsoft.com/office/drawing/2014/main" val="2231607421"/>
                  </a:ext>
                </a:extLst>
              </a:tr>
              <a:tr h="843560">
                <a:tc>
                  <a:txBody>
                    <a:bodyPr/>
                    <a:lstStyle/>
                    <a:p>
                      <a:pPr algn="ctr"/>
                      <a:r>
                        <a:rPr lang="en-IN" dirty="0"/>
                        <a:t>XGBoost</a:t>
                      </a:r>
                    </a:p>
                  </a:txBody>
                  <a:tcPr/>
                </a:tc>
                <a:tc>
                  <a:txBody>
                    <a:bodyPr/>
                    <a:lstStyle/>
                    <a:p>
                      <a:pPr algn="ctr"/>
                      <a:r>
                        <a:rPr lang="en-IN" dirty="0"/>
                        <a:t>0.88</a:t>
                      </a:r>
                    </a:p>
                  </a:txBody>
                  <a:tcPr/>
                </a:tc>
                <a:tc>
                  <a:txBody>
                    <a:bodyPr/>
                    <a:lstStyle/>
                    <a:p>
                      <a:pPr algn="ctr"/>
                      <a:r>
                        <a:rPr lang="en-IN" dirty="0"/>
                        <a:t>1.0</a:t>
                      </a:r>
                    </a:p>
                  </a:txBody>
                  <a:tcPr/>
                </a:tc>
                <a:tc>
                  <a:txBody>
                    <a:bodyPr/>
                    <a:lstStyle/>
                    <a:p>
                      <a:pPr algn="ctr"/>
                      <a:r>
                        <a:rPr lang="en-IN" dirty="0"/>
                        <a:t>0.88</a:t>
                      </a:r>
                    </a:p>
                  </a:txBody>
                  <a:tcPr/>
                </a:tc>
                <a:extLst>
                  <a:ext uri="{0D108BD9-81ED-4DB2-BD59-A6C34878D82A}">
                    <a16:rowId xmlns:a16="http://schemas.microsoft.com/office/drawing/2014/main" val="2125869210"/>
                  </a:ext>
                </a:extLst>
              </a:tr>
              <a:tr h="843560">
                <a:tc>
                  <a:txBody>
                    <a:bodyPr/>
                    <a:lstStyle/>
                    <a:p>
                      <a:pPr algn="ctr"/>
                      <a:r>
                        <a:rPr lang="en-IN" dirty="0"/>
                        <a:t>ANN</a:t>
                      </a:r>
                    </a:p>
                  </a:txBody>
                  <a:tcPr/>
                </a:tc>
                <a:tc>
                  <a:txBody>
                    <a:bodyPr/>
                    <a:lstStyle/>
                    <a:p>
                      <a:pPr algn="ctr"/>
                      <a:r>
                        <a:rPr lang="en-IN" dirty="0"/>
                        <a:t>0.87</a:t>
                      </a:r>
                    </a:p>
                  </a:txBody>
                  <a:tcPr/>
                </a:tc>
                <a:tc>
                  <a:txBody>
                    <a:bodyPr/>
                    <a:lstStyle/>
                    <a:p>
                      <a:pPr algn="ctr"/>
                      <a:r>
                        <a:rPr lang="en-IN" dirty="0"/>
                        <a:t>1.0</a:t>
                      </a:r>
                    </a:p>
                  </a:txBody>
                  <a:tcPr/>
                </a:tc>
                <a:tc>
                  <a:txBody>
                    <a:bodyPr/>
                    <a:lstStyle/>
                    <a:p>
                      <a:pPr algn="ctr"/>
                      <a:r>
                        <a:rPr lang="en-IN" dirty="0"/>
                        <a:t>0.87</a:t>
                      </a:r>
                    </a:p>
                  </a:txBody>
                  <a:tcPr/>
                </a:tc>
                <a:extLst>
                  <a:ext uri="{0D108BD9-81ED-4DB2-BD59-A6C34878D82A}">
                    <a16:rowId xmlns:a16="http://schemas.microsoft.com/office/drawing/2014/main" val="3869018503"/>
                  </a:ext>
                </a:extLst>
              </a:tr>
            </a:tbl>
          </a:graphicData>
        </a:graphic>
      </p:graphicFrame>
      <p:sp>
        <p:nvSpPr>
          <p:cNvPr id="7" name="Google Shape;453;p15">
            <a:extLst>
              <a:ext uri="{FF2B5EF4-FFF2-40B4-BE49-F238E27FC236}">
                <a16:creationId xmlns:a16="http://schemas.microsoft.com/office/drawing/2014/main" id="{7BE43B52-B79F-4653-8348-FE909596BE95}"/>
              </a:ext>
            </a:extLst>
          </p:cNvPr>
          <p:cNvSpPr txBox="1"/>
          <p:nvPr/>
        </p:nvSpPr>
        <p:spPr>
          <a:xfrm>
            <a:off x="769265" y="248699"/>
            <a:ext cx="817404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rgbClr val="002776"/>
                </a:solidFill>
                <a:latin typeface="Times New Roman" panose="02020603050405020304" pitchFamily="18" charset="0"/>
                <a:cs typeface="Times New Roman" panose="02020603050405020304" pitchFamily="18" charset="0"/>
              </a:rPr>
              <a:t> </a:t>
            </a:r>
            <a:r>
              <a:rPr lang="en-US" sz="2800" b="1" dirty="0">
                <a:solidFill>
                  <a:schemeClr val="accent5"/>
                </a:solidFill>
                <a:latin typeface="Times New Roman" panose="02020603050405020304" pitchFamily="18" charset="0"/>
                <a:cs typeface="Times New Roman" panose="02020603050405020304" pitchFamily="18" charset="0"/>
              </a:rPr>
              <a:t>Model Selection for Deployment:</a:t>
            </a:r>
            <a:endParaRPr sz="2800" b="1"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5766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10919072" y="100246"/>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4038600" y="2782671"/>
            <a:ext cx="4575517" cy="646331"/>
          </a:xfrm>
          <a:prstGeom prst="rect">
            <a:avLst/>
          </a:prstGeom>
          <a:noFill/>
        </p:spPr>
        <p:txBody>
          <a:bodyPr wrap="square">
            <a:spAutoFit/>
          </a:bodyPr>
          <a:lstStyle/>
          <a:p>
            <a:pPr>
              <a:buSzPts val="2800"/>
            </a:pPr>
            <a:r>
              <a:rPr lang="en-US" sz="3600" b="1" dirty="0">
                <a:solidFill>
                  <a:schemeClr val="accent5"/>
                </a:solidFill>
                <a:latin typeface="Times New Roman" panose="02020603050405020304" pitchFamily="18" charset="0"/>
                <a:cs typeface="Times New Roman" panose="02020603050405020304" pitchFamily="18" charset="0"/>
              </a:rPr>
              <a:t>Let’s See Deployment</a:t>
            </a:r>
            <a:endParaRPr lang="en-US" sz="1050" b="1"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4735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10919072" y="100246"/>
            <a:ext cx="1187051" cy="411359"/>
          </a:xfrm>
          <a:prstGeom prst="rect">
            <a:avLst/>
          </a:prstGeom>
          <a:noFill/>
          <a:ln>
            <a:noFill/>
          </a:ln>
        </p:spPr>
      </p:pic>
      <p:sp>
        <p:nvSpPr>
          <p:cNvPr id="9" name="TextBox 8">
            <a:extLst>
              <a:ext uri="{FF2B5EF4-FFF2-40B4-BE49-F238E27FC236}">
                <a16:creationId xmlns:a16="http://schemas.microsoft.com/office/drawing/2014/main" id="{86EEDE29-80BF-B933-C62C-9F97EA1B23BE}"/>
              </a:ext>
            </a:extLst>
          </p:cNvPr>
          <p:cNvSpPr txBox="1"/>
          <p:nvPr/>
        </p:nvSpPr>
        <p:spPr>
          <a:xfrm>
            <a:off x="2093743" y="5217758"/>
            <a:ext cx="8389064" cy="646331"/>
          </a:xfrm>
          <a:prstGeom prst="rect">
            <a:avLst/>
          </a:prstGeom>
          <a:noFill/>
        </p:spPr>
        <p:txBody>
          <a:bodyPr wrap="square">
            <a:spAutoFit/>
          </a:bodyPr>
          <a:lstStyle/>
          <a:p>
            <a:pPr marL="285735" indent="-285735">
              <a:buSzPts val="2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This is how our  UI look like. </a:t>
            </a:r>
          </a:p>
          <a:p>
            <a:pPr marL="285735" indent="-285735">
              <a:buSzPts val="2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In this UI we can drop a files that have records of patients. </a:t>
            </a:r>
          </a:p>
        </p:txBody>
      </p:sp>
      <p:pic>
        <p:nvPicPr>
          <p:cNvPr id="3" name="Picture 2">
            <a:extLst>
              <a:ext uri="{FF2B5EF4-FFF2-40B4-BE49-F238E27FC236}">
                <a16:creationId xmlns:a16="http://schemas.microsoft.com/office/drawing/2014/main" id="{C9A25C41-2689-9CE9-FCE9-B20C7D6A878A}"/>
              </a:ext>
            </a:extLst>
          </p:cNvPr>
          <p:cNvPicPr>
            <a:picLocks noChangeAspect="1"/>
          </p:cNvPicPr>
          <p:nvPr/>
        </p:nvPicPr>
        <p:blipFill>
          <a:blip r:embed="rId4"/>
          <a:srcRect/>
          <a:stretch/>
        </p:blipFill>
        <p:spPr>
          <a:xfrm>
            <a:off x="1524000" y="876330"/>
            <a:ext cx="9144000" cy="3976699"/>
          </a:xfrm>
          <a:prstGeom prst="rect">
            <a:avLst/>
          </a:prstGeom>
        </p:spPr>
      </p:pic>
    </p:spTree>
    <p:extLst>
      <p:ext uri="{BB962C8B-B14F-4D97-AF65-F5344CB8AC3E}">
        <p14:creationId xmlns:p14="http://schemas.microsoft.com/office/powerpoint/2010/main" val="3644479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10944354" y="100245"/>
            <a:ext cx="1187051" cy="411359"/>
          </a:xfrm>
          <a:prstGeom prst="rect">
            <a:avLst/>
          </a:prstGeom>
          <a:noFill/>
          <a:ln>
            <a:noFill/>
          </a:ln>
        </p:spPr>
      </p:pic>
      <p:sp>
        <p:nvSpPr>
          <p:cNvPr id="4" name="TextBox 3">
            <a:extLst>
              <a:ext uri="{FF2B5EF4-FFF2-40B4-BE49-F238E27FC236}">
                <a16:creationId xmlns:a16="http://schemas.microsoft.com/office/drawing/2014/main" id="{21C7AFAC-AE78-3708-1D52-50862EAD6C4F}"/>
              </a:ext>
            </a:extLst>
          </p:cNvPr>
          <p:cNvSpPr txBox="1"/>
          <p:nvPr/>
        </p:nvSpPr>
        <p:spPr>
          <a:xfrm>
            <a:off x="445924" y="100245"/>
            <a:ext cx="7107875" cy="461665"/>
          </a:xfrm>
          <a:prstGeom prst="rect">
            <a:avLst/>
          </a:prstGeom>
          <a:noFill/>
        </p:spPr>
        <p:txBody>
          <a:bodyPr wrap="square">
            <a:spAutoFit/>
          </a:bodyPr>
          <a:lstStyle/>
          <a:p>
            <a:pPr>
              <a:buSzPts val="2800"/>
            </a:pPr>
            <a:r>
              <a:rPr lang="en-US" sz="2400" b="1" dirty="0">
                <a:solidFill>
                  <a:schemeClr val="accent5"/>
                </a:solidFill>
                <a:latin typeface="Times New Roman" panose="02020603050405020304" pitchFamily="18" charset="0"/>
                <a:cs typeface="Times New Roman" panose="02020603050405020304" pitchFamily="18" charset="0"/>
              </a:rPr>
              <a:t>Prediction :</a:t>
            </a:r>
          </a:p>
        </p:txBody>
      </p:sp>
      <p:pic>
        <p:nvPicPr>
          <p:cNvPr id="5" name="Picture 4">
            <a:extLst>
              <a:ext uri="{FF2B5EF4-FFF2-40B4-BE49-F238E27FC236}">
                <a16:creationId xmlns:a16="http://schemas.microsoft.com/office/drawing/2014/main" id="{24D806E2-BA7E-F6EB-F467-127AF51CE86E}"/>
              </a:ext>
            </a:extLst>
          </p:cNvPr>
          <p:cNvPicPr>
            <a:picLocks noChangeAspect="1"/>
          </p:cNvPicPr>
          <p:nvPr/>
        </p:nvPicPr>
        <p:blipFill>
          <a:blip r:embed="rId4"/>
          <a:srcRect/>
          <a:stretch/>
        </p:blipFill>
        <p:spPr>
          <a:xfrm>
            <a:off x="1124608" y="695652"/>
            <a:ext cx="9359508" cy="2708655"/>
          </a:xfrm>
          <a:prstGeom prst="rect">
            <a:avLst/>
          </a:prstGeom>
        </p:spPr>
      </p:pic>
      <p:sp>
        <p:nvSpPr>
          <p:cNvPr id="2" name="TextBox 1">
            <a:extLst>
              <a:ext uri="{FF2B5EF4-FFF2-40B4-BE49-F238E27FC236}">
                <a16:creationId xmlns:a16="http://schemas.microsoft.com/office/drawing/2014/main" id="{82B6776E-191D-F37F-3FFF-D93E36140BDD}"/>
              </a:ext>
            </a:extLst>
          </p:cNvPr>
          <p:cNvSpPr txBox="1"/>
          <p:nvPr/>
        </p:nvSpPr>
        <p:spPr>
          <a:xfrm>
            <a:off x="1266544" y="6305707"/>
            <a:ext cx="8389064" cy="369332"/>
          </a:xfrm>
          <a:prstGeom prst="rect">
            <a:avLst/>
          </a:prstGeom>
          <a:noFill/>
        </p:spPr>
        <p:txBody>
          <a:bodyPr wrap="square">
            <a:spAutoFit/>
          </a:bodyPr>
          <a:lstStyle/>
          <a:p>
            <a:pPr marL="285735" indent="-285735">
              <a:buSzPts val="2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We can select any one model and based on that its give us prediction. </a:t>
            </a:r>
          </a:p>
        </p:txBody>
      </p:sp>
      <p:pic>
        <p:nvPicPr>
          <p:cNvPr id="3" name="Picture 2">
            <a:extLst>
              <a:ext uri="{FF2B5EF4-FFF2-40B4-BE49-F238E27FC236}">
                <a16:creationId xmlns:a16="http://schemas.microsoft.com/office/drawing/2014/main" id="{9383DA4C-D0A8-22FA-0556-B4447C44DB27}"/>
              </a:ext>
            </a:extLst>
          </p:cNvPr>
          <p:cNvPicPr>
            <a:picLocks noChangeAspect="1"/>
          </p:cNvPicPr>
          <p:nvPr/>
        </p:nvPicPr>
        <p:blipFill>
          <a:blip r:embed="rId5"/>
          <a:stretch>
            <a:fillRect/>
          </a:stretch>
        </p:blipFill>
        <p:spPr>
          <a:xfrm>
            <a:off x="1124607" y="3404307"/>
            <a:ext cx="9359507" cy="2758041"/>
          </a:xfrm>
          <a:prstGeom prst="rect">
            <a:avLst/>
          </a:prstGeom>
        </p:spPr>
      </p:pic>
    </p:spTree>
    <p:extLst>
      <p:ext uri="{BB962C8B-B14F-4D97-AF65-F5344CB8AC3E}">
        <p14:creationId xmlns:p14="http://schemas.microsoft.com/office/powerpoint/2010/main" val="120941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10957003" y="75857"/>
            <a:ext cx="1187051" cy="411359"/>
          </a:xfrm>
          <a:prstGeom prst="rect">
            <a:avLst/>
          </a:prstGeom>
          <a:noFill/>
          <a:ln>
            <a:noFill/>
          </a:ln>
        </p:spPr>
      </p:pic>
      <p:pic>
        <p:nvPicPr>
          <p:cNvPr id="8" name="Picture 7">
            <a:extLst>
              <a:ext uri="{FF2B5EF4-FFF2-40B4-BE49-F238E27FC236}">
                <a16:creationId xmlns:a16="http://schemas.microsoft.com/office/drawing/2014/main" id="{5943E162-CE53-A2E4-3DF7-79CC9B9F903B}"/>
              </a:ext>
            </a:extLst>
          </p:cNvPr>
          <p:cNvPicPr>
            <a:picLocks noChangeAspect="1"/>
          </p:cNvPicPr>
          <p:nvPr/>
        </p:nvPicPr>
        <p:blipFill>
          <a:blip r:embed="rId4"/>
          <a:srcRect/>
          <a:stretch/>
        </p:blipFill>
        <p:spPr>
          <a:xfrm>
            <a:off x="1376855" y="487216"/>
            <a:ext cx="8702566" cy="4774244"/>
          </a:xfrm>
          <a:prstGeom prst="rect">
            <a:avLst/>
          </a:prstGeom>
        </p:spPr>
      </p:pic>
      <p:sp>
        <p:nvSpPr>
          <p:cNvPr id="3" name="TextBox 2">
            <a:extLst>
              <a:ext uri="{FF2B5EF4-FFF2-40B4-BE49-F238E27FC236}">
                <a16:creationId xmlns:a16="http://schemas.microsoft.com/office/drawing/2014/main" id="{7496B293-A16B-EB45-9190-D6A83D55F819}"/>
              </a:ext>
            </a:extLst>
          </p:cNvPr>
          <p:cNvSpPr txBox="1"/>
          <p:nvPr/>
        </p:nvSpPr>
        <p:spPr>
          <a:xfrm>
            <a:off x="1376855" y="5728183"/>
            <a:ext cx="8702566" cy="369332"/>
          </a:xfrm>
          <a:prstGeom prst="rect">
            <a:avLst/>
          </a:prstGeom>
          <a:noFill/>
        </p:spPr>
        <p:txBody>
          <a:bodyPr wrap="square">
            <a:spAutoFit/>
          </a:bodyPr>
          <a:lstStyle/>
          <a:p>
            <a:pPr marL="285735" indent="-285735">
              <a:buSzPts val="2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We can Check the </a:t>
            </a:r>
            <a:r>
              <a:rPr lang="en-US" sz="1800" dirty="0" err="1">
                <a:solidFill>
                  <a:schemeClr val="tx1"/>
                </a:solidFill>
                <a:latin typeface="Times New Roman" panose="02020603050405020304" pitchFamily="18" charset="0"/>
                <a:cs typeface="Times New Roman" panose="02020603050405020304" pitchFamily="18" charset="0"/>
              </a:rPr>
              <a:t>infor</a:t>
            </a:r>
            <a:r>
              <a:rPr lang="en-US" sz="1800" dirty="0">
                <a:solidFill>
                  <a:schemeClr val="tx1"/>
                </a:solidFill>
                <a:latin typeface="Times New Roman" panose="02020603050405020304" pitchFamily="18" charset="0"/>
                <a:cs typeface="Times New Roman" panose="02020603050405020304" pitchFamily="18" charset="0"/>
              </a:rPr>
              <a:t>. about features and also </a:t>
            </a:r>
            <a:r>
              <a:rPr lang="en-US" sz="1800" dirty="0" err="1">
                <a:solidFill>
                  <a:schemeClr val="tx1"/>
                </a:solidFill>
                <a:latin typeface="Times New Roman" panose="02020603050405020304" pitchFamily="18" charset="0"/>
                <a:cs typeface="Times New Roman" panose="02020603050405020304" pitchFamily="18" charset="0"/>
              </a:rPr>
              <a:t>also</a:t>
            </a:r>
            <a:r>
              <a:rPr lang="en-US" sz="1800" dirty="0">
                <a:solidFill>
                  <a:schemeClr val="tx1"/>
                </a:solidFill>
                <a:latin typeface="Times New Roman" panose="02020603050405020304" pitchFamily="18" charset="0"/>
                <a:cs typeface="Times New Roman" panose="02020603050405020304" pitchFamily="18" charset="0"/>
              </a:rPr>
              <a:t> download it the predicted dataset . </a:t>
            </a:r>
          </a:p>
        </p:txBody>
      </p:sp>
    </p:spTree>
    <p:extLst>
      <p:ext uri="{BB962C8B-B14F-4D97-AF65-F5344CB8AC3E}">
        <p14:creationId xmlns:p14="http://schemas.microsoft.com/office/powerpoint/2010/main" val="2685445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424BFC-47AF-C341-9260-A1E2583EF807}"/>
              </a:ext>
            </a:extLst>
          </p:cNvPr>
          <p:cNvSpPr txBox="1"/>
          <p:nvPr/>
        </p:nvSpPr>
        <p:spPr>
          <a:xfrm>
            <a:off x="1552226" y="204915"/>
            <a:ext cx="4313269" cy="523220"/>
          </a:xfrm>
          <a:prstGeom prst="rect">
            <a:avLst/>
          </a:prstGeom>
          <a:noFill/>
        </p:spPr>
        <p:txBody>
          <a:bodyPr wrap="square">
            <a:spAutoFit/>
          </a:bodyPr>
          <a:lstStyle/>
          <a:p>
            <a:pPr>
              <a:buSzPts val="2800"/>
            </a:pPr>
            <a:r>
              <a:rPr lang="en-US" sz="2800" b="1" dirty="0">
                <a:solidFill>
                  <a:schemeClr val="accent5"/>
                </a:solidFill>
                <a:latin typeface="Times New Roman" panose="02020603050405020304" pitchFamily="18" charset="0"/>
                <a:cs typeface="Times New Roman" panose="02020603050405020304" pitchFamily="18" charset="0"/>
              </a:rPr>
              <a:t>Challenges faced </a:t>
            </a:r>
            <a:r>
              <a:rPr lang="en-US" sz="2400" b="1" dirty="0">
                <a:solidFill>
                  <a:schemeClr val="accent5"/>
                </a:solidFill>
                <a:latin typeface="Times New Roman" panose="02020603050405020304" pitchFamily="18" charset="0"/>
                <a:cs typeface="Times New Roman" panose="02020603050405020304" pitchFamily="18" charset="0"/>
              </a:rPr>
              <a:t>:</a:t>
            </a:r>
            <a:endParaRPr lang="en-US" sz="2400" dirty="0">
              <a:solidFill>
                <a:schemeClr val="accent5"/>
              </a:solidFill>
              <a:latin typeface="Times New Roman" panose="02020603050405020304" pitchFamily="18" charset="0"/>
              <a:cs typeface="Times New Roman" panose="02020603050405020304" pitchFamily="18" charset="0"/>
            </a:endParaRPr>
          </a:p>
        </p:txBody>
      </p:sp>
      <p:sp>
        <p:nvSpPr>
          <p:cNvPr id="5" name="Text Placeholder 2">
            <a:extLst>
              <a:ext uri="{FF2B5EF4-FFF2-40B4-BE49-F238E27FC236}">
                <a16:creationId xmlns:a16="http://schemas.microsoft.com/office/drawing/2014/main" id="{48C7E04D-65F3-CB86-B74B-240882038DD4}"/>
              </a:ext>
            </a:extLst>
          </p:cNvPr>
          <p:cNvSpPr>
            <a:spLocks noGrp="1"/>
          </p:cNvSpPr>
          <p:nvPr>
            <p:ph idx="1"/>
          </p:nvPr>
        </p:nvSpPr>
        <p:spPr>
          <a:xfrm>
            <a:off x="1595920" y="795965"/>
            <a:ext cx="9198204" cy="5436669"/>
          </a:xfrm>
        </p:spPr>
        <p:txBody>
          <a:bodyPr/>
          <a:lstStyle/>
          <a:p>
            <a:pPr marL="285735" indent="-285735" algn="just" eaLnBrk="0" fontAlgn="base" hangingPunct="0">
              <a:spcBef>
                <a:spcPct val="0"/>
              </a:spcBef>
              <a:spcAft>
                <a:spcPct val="0"/>
              </a:spcAft>
              <a:buFont typeface="Wingdings" panose="05000000000000000000" pitchFamily="2" charset="2"/>
              <a:buChar char="Ø"/>
            </a:pPr>
            <a:endParaRPr lang="en-IN" sz="1800" b="1" dirty="0">
              <a:solidFill>
                <a:srgbClr val="000000"/>
              </a:solidFill>
              <a:latin typeface="Times New Roman" panose="02020603050405020304" pitchFamily="18" charset="0"/>
              <a:cs typeface="Times New Roman" panose="02020603050405020304" pitchFamily="18" charset="0"/>
            </a:endParaRPr>
          </a:p>
          <a:p>
            <a:pPr marL="0" indent="0" algn="just" eaLnBrk="0" fontAlgn="base" hangingPunct="0">
              <a:spcBef>
                <a:spcPct val="0"/>
              </a:spcBef>
              <a:spcAft>
                <a:spcPct val="0"/>
              </a:spcAft>
              <a:buNone/>
            </a:pPr>
            <a:endParaRPr lang="en-IN" sz="1800" b="1" dirty="0">
              <a:solidFill>
                <a:srgbClr val="000000"/>
              </a:solidFill>
              <a:latin typeface="Times New Roman" panose="02020603050405020304" pitchFamily="18" charset="0"/>
              <a:cs typeface="Times New Roman" panose="02020603050405020304" pitchFamily="18" charset="0"/>
            </a:endParaRPr>
          </a:p>
          <a:p>
            <a:pPr marL="0" indent="0" algn="just" eaLnBrk="0" fontAlgn="base" hangingPunct="0">
              <a:spcBef>
                <a:spcPct val="0"/>
              </a:spcBef>
              <a:spcAft>
                <a:spcPct val="0"/>
              </a:spcAft>
              <a:buNone/>
            </a:pPr>
            <a:endParaRPr lang="en-IN" sz="1800" b="1" dirty="0">
              <a:solidFill>
                <a:srgbClr val="000000"/>
              </a:solidFill>
              <a:latin typeface="Times New Roman" panose="02020603050405020304" pitchFamily="18" charset="0"/>
              <a:cs typeface="Times New Roman" panose="02020603050405020304" pitchFamily="18" charset="0"/>
            </a:endParaRPr>
          </a:p>
          <a:p>
            <a:pPr marL="285735" indent="-285735" algn="just" eaLnBrk="0" fontAlgn="base" hangingPunct="0">
              <a:spcBef>
                <a:spcPct val="0"/>
              </a:spcBef>
              <a:spcAft>
                <a:spcPct val="0"/>
              </a:spcAft>
              <a:buFont typeface="Wingdings" panose="05000000000000000000" pitchFamily="2" charset="2"/>
              <a:buChar char="Ø"/>
            </a:pPr>
            <a:endParaRPr lang="en-IN" sz="1800" b="1" dirty="0">
              <a:solidFill>
                <a:srgbClr val="000000"/>
              </a:solidFill>
              <a:latin typeface="Times New Roman" panose="02020603050405020304" pitchFamily="18" charset="0"/>
              <a:cs typeface="Times New Roman" panose="02020603050405020304" pitchFamily="18" charset="0"/>
            </a:endParaRPr>
          </a:p>
        </p:txBody>
      </p:sp>
      <p:pic>
        <p:nvPicPr>
          <p:cNvPr id="2" name="Google Shape;454;p15">
            <a:extLst>
              <a:ext uri="{FF2B5EF4-FFF2-40B4-BE49-F238E27FC236}">
                <a16:creationId xmlns:a16="http://schemas.microsoft.com/office/drawing/2014/main" id="{21DA94E2-07A2-2A52-D7ED-18080CAE5CA9}"/>
              </a:ext>
            </a:extLst>
          </p:cNvPr>
          <p:cNvPicPr preferRelativeResize="0"/>
          <p:nvPr/>
        </p:nvPicPr>
        <p:blipFill rotWithShape="1">
          <a:blip r:embed="rId2">
            <a:alphaModFix/>
          </a:blip>
          <a:srcRect/>
          <a:stretch/>
        </p:blipFill>
        <p:spPr>
          <a:xfrm>
            <a:off x="10898523" y="132736"/>
            <a:ext cx="1187051" cy="411359"/>
          </a:xfrm>
          <a:prstGeom prst="rect">
            <a:avLst/>
          </a:prstGeom>
          <a:noFill/>
          <a:ln>
            <a:noFill/>
          </a:ln>
        </p:spPr>
      </p:pic>
      <p:sp>
        <p:nvSpPr>
          <p:cNvPr id="6" name="Rectangle 2">
            <a:extLst>
              <a:ext uri="{FF2B5EF4-FFF2-40B4-BE49-F238E27FC236}">
                <a16:creationId xmlns:a16="http://schemas.microsoft.com/office/drawing/2014/main" id="{EB91C19A-90F2-67AC-8387-5DF7B4D0EDF0}"/>
              </a:ext>
            </a:extLst>
          </p:cNvPr>
          <p:cNvSpPr>
            <a:spLocks noChangeArrowheads="1"/>
          </p:cNvSpPr>
          <p:nvPr/>
        </p:nvSpPr>
        <p:spPr bwMode="auto">
          <a:xfrm>
            <a:off x="1595920" y="1074252"/>
            <a:ext cx="8029903" cy="470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Söhne"/>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Overfitting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Addressing overfitting was a key challenge in the project.</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1800" dirty="0">
              <a:solidFill>
                <a:schemeClr val="tx1"/>
              </a:solidFill>
              <a:latin typeface="Times New Roman" panose="02020603050405020304" pitchFamily="18" charset="0"/>
              <a:cs typeface="Times New Roman" panose="02020603050405020304" pitchFamily="18"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Feature Engineering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Challenges were encountered in feature engineering, particularly with Lasso regularization and PCA. Lasso regularization helped select informative features and improve model interpretability. PCA reduced dimensionality while preserving essential characteristics.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Deployment using Streamlit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Deploying the model using Streamlit posed challenges related to compatibility, configuration, and dependencies. Troubleshooting and ensuring proper setup were crucial for successful deployment.</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Despite these challenges, persistent problem-solving resulted in meaningful results for myocardial infarction classification.</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9069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38"/>
        <p:cNvGrpSpPr/>
        <p:nvPr/>
      </p:nvGrpSpPr>
      <p:grpSpPr>
        <a:xfrm>
          <a:off x="0" y="0"/>
          <a:ext cx="0" cy="0"/>
          <a:chOff x="0" y="0"/>
          <a:chExt cx="0" cy="0"/>
        </a:xfrm>
      </p:grpSpPr>
      <p:sp>
        <p:nvSpPr>
          <p:cNvPr id="339" name="Google Shape;339;p2"/>
          <p:cNvSpPr txBox="1"/>
          <p:nvPr/>
        </p:nvSpPr>
        <p:spPr>
          <a:xfrm>
            <a:off x="1349012" y="191723"/>
            <a:ext cx="6133514" cy="523180"/>
          </a:xfrm>
          <a:prstGeom prst="rect">
            <a:avLst/>
          </a:prstGeom>
          <a:noFill/>
          <a:ln>
            <a:noFill/>
          </a:ln>
        </p:spPr>
        <p:txBody>
          <a:bodyPr spcFirstLastPara="1" wrap="square" lIns="91425" tIns="45700" rIns="91425" bIns="45700" anchor="t" anchorCtr="0">
            <a:spAutoFit/>
          </a:bodyPr>
          <a:lstStyle/>
          <a:p>
            <a:pPr>
              <a:buSzPts val="2800"/>
            </a:pPr>
            <a:r>
              <a:rPr lang="en-US" sz="2800" b="1" dirty="0">
                <a:solidFill>
                  <a:schemeClr val="accent5"/>
                </a:solidFill>
                <a:latin typeface="Times New Roman" panose="02020603050405020304" pitchFamily="18" charset="0"/>
                <a:cs typeface="Times New Roman" panose="02020603050405020304" pitchFamily="18" charset="0"/>
              </a:rPr>
              <a:t>Project Architecture / Project Flow:</a:t>
            </a:r>
            <a:endParaRPr sz="2800" dirty="0">
              <a:solidFill>
                <a:schemeClr val="accent5"/>
              </a:solidFill>
              <a:latin typeface="Times New Roman" panose="02020603050405020304" pitchFamily="18" charset="0"/>
              <a:cs typeface="Times New Roman" panose="02020603050405020304" pitchFamily="18" charset="0"/>
            </a:endParaRPr>
          </a:p>
        </p:txBody>
      </p:sp>
      <p:pic>
        <p:nvPicPr>
          <p:cNvPr id="342" name="Google Shape;342;p2"/>
          <p:cNvPicPr preferRelativeResize="0"/>
          <p:nvPr/>
        </p:nvPicPr>
        <p:blipFill rotWithShape="1">
          <a:blip r:embed="rId3">
            <a:alphaModFix/>
          </a:blip>
          <a:srcRect/>
          <a:stretch/>
        </p:blipFill>
        <p:spPr>
          <a:xfrm>
            <a:off x="10919072" y="91535"/>
            <a:ext cx="1187051" cy="411359"/>
          </a:xfrm>
          <a:prstGeom prst="rect">
            <a:avLst/>
          </a:prstGeom>
          <a:noFill/>
          <a:ln>
            <a:noFill/>
          </a:ln>
        </p:spPr>
      </p:pic>
      <p:sp>
        <p:nvSpPr>
          <p:cNvPr id="4" name="Oval 3">
            <a:extLst>
              <a:ext uri="{FF2B5EF4-FFF2-40B4-BE49-F238E27FC236}">
                <a16:creationId xmlns:a16="http://schemas.microsoft.com/office/drawing/2014/main" id="{9FA6EE8C-E09C-657C-DDE1-82742B6EEDE1}"/>
              </a:ext>
            </a:extLst>
          </p:cNvPr>
          <p:cNvSpPr/>
          <p:nvPr/>
        </p:nvSpPr>
        <p:spPr>
          <a:xfrm>
            <a:off x="1618656" y="1638866"/>
            <a:ext cx="1284292" cy="1052426"/>
          </a:xfrm>
          <a:prstGeom prst="ellipse">
            <a:avLst/>
          </a:prstGeom>
          <a:solidFill>
            <a:srgbClr val="FFE9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Dataset</a:t>
            </a:r>
          </a:p>
        </p:txBody>
      </p:sp>
      <p:sp>
        <p:nvSpPr>
          <p:cNvPr id="5" name="Arrow: Down 4">
            <a:extLst>
              <a:ext uri="{FF2B5EF4-FFF2-40B4-BE49-F238E27FC236}">
                <a16:creationId xmlns:a16="http://schemas.microsoft.com/office/drawing/2014/main" id="{1E7AC1F5-D629-C9C2-8D64-D20B39A1E9C4}"/>
              </a:ext>
            </a:extLst>
          </p:cNvPr>
          <p:cNvSpPr/>
          <p:nvPr/>
        </p:nvSpPr>
        <p:spPr>
          <a:xfrm>
            <a:off x="2123152" y="2852825"/>
            <a:ext cx="285136" cy="363794"/>
          </a:xfrm>
          <a:prstGeom prst="downArrow">
            <a:avLst/>
          </a:prstGeom>
          <a:solidFill>
            <a:srgbClr val="70EBF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endParaRPr>
          </a:p>
        </p:txBody>
      </p:sp>
      <p:sp>
        <p:nvSpPr>
          <p:cNvPr id="6" name="Rectangle: Rounded Corners 5">
            <a:extLst>
              <a:ext uri="{FF2B5EF4-FFF2-40B4-BE49-F238E27FC236}">
                <a16:creationId xmlns:a16="http://schemas.microsoft.com/office/drawing/2014/main" id="{C974F89F-FA8B-D9D4-8F61-5DF859C61BF8}"/>
              </a:ext>
            </a:extLst>
          </p:cNvPr>
          <p:cNvSpPr/>
          <p:nvPr/>
        </p:nvSpPr>
        <p:spPr>
          <a:xfrm>
            <a:off x="1606960" y="3450766"/>
            <a:ext cx="1268360" cy="647671"/>
          </a:xfrm>
          <a:prstGeom prst="roundRect">
            <a:avLst/>
          </a:prstGeom>
          <a:solidFill>
            <a:srgbClr val="BCCEA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Cleaning</a:t>
            </a:r>
            <a:endParaRPr lang="en-IN" sz="1400" dirty="0">
              <a:solidFill>
                <a:schemeClr val="tx1"/>
              </a:solidFill>
            </a:endParaRPr>
          </a:p>
        </p:txBody>
      </p:sp>
      <p:sp>
        <p:nvSpPr>
          <p:cNvPr id="7" name="Rectangle: Rounded Corners 6">
            <a:extLst>
              <a:ext uri="{FF2B5EF4-FFF2-40B4-BE49-F238E27FC236}">
                <a16:creationId xmlns:a16="http://schemas.microsoft.com/office/drawing/2014/main" id="{C505BCF6-7B87-10F2-C80E-350154F1239E}"/>
              </a:ext>
            </a:extLst>
          </p:cNvPr>
          <p:cNvSpPr/>
          <p:nvPr/>
        </p:nvSpPr>
        <p:spPr>
          <a:xfrm>
            <a:off x="7331846" y="3590730"/>
            <a:ext cx="1273455" cy="605775"/>
          </a:xfrm>
          <a:prstGeom prst="roundRect">
            <a:avLst/>
          </a:prstGeom>
          <a:solidFill>
            <a:srgbClr val="BCCEA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Selection of model</a:t>
            </a:r>
            <a:endParaRPr lang="en-IN" sz="1400" dirty="0">
              <a:solidFill>
                <a:schemeClr val="tx1"/>
              </a:solidFill>
            </a:endParaRPr>
          </a:p>
        </p:txBody>
      </p:sp>
      <p:sp>
        <p:nvSpPr>
          <p:cNvPr id="8" name="Rectangle: Rounded Corners 7">
            <a:extLst>
              <a:ext uri="{FF2B5EF4-FFF2-40B4-BE49-F238E27FC236}">
                <a16:creationId xmlns:a16="http://schemas.microsoft.com/office/drawing/2014/main" id="{E5CCC373-DABB-2C59-EF09-71CB94E84161}"/>
              </a:ext>
            </a:extLst>
          </p:cNvPr>
          <p:cNvSpPr/>
          <p:nvPr/>
        </p:nvSpPr>
        <p:spPr>
          <a:xfrm>
            <a:off x="3397939" y="4815665"/>
            <a:ext cx="1445341" cy="658762"/>
          </a:xfrm>
          <a:prstGeom prst="roundRect">
            <a:avLst/>
          </a:prstGeom>
          <a:solidFill>
            <a:srgbClr val="BCCEA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Feature Engineering</a:t>
            </a:r>
          </a:p>
        </p:txBody>
      </p:sp>
      <p:sp>
        <p:nvSpPr>
          <p:cNvPr id="9" name="Rectangle: Rounded Corners 8">
            <a:extLst>
              <a:ext uri="{FF2B5EF4-FFF2-40B4-BE49-F238E27FC236}">
                <a16:creationId xmlns:a16="http://schemas.microsoft.com/office/drawing/2014/main" id="{AC347F1E-A35C-8388-D7A0-3554C1F52EDE}"/>
              </a:ext>
            </a:extLst>
          </p:cNvPr>
          <p:cNvSpPr/>
          <p:nvPr/>
        </p:nvSpPr>
        <p:spPr>
          <a:xfrm>
            <a:off x="3362019" y="3308426"/>
            <a:ext cx="1445341" cy="790011"/>
          </a:xfrm>
          <a:prstGeom prst="roundRect">
            <a:avLst/>
          </a:prstGeom>
          <a:solidFill>
            <a:srgbClr val="BCCEA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Building</a:t>
            </a:r>
            <a:endParaRPr lang="en-IN" sz="1400" dirty="0">
              <a:solidFill>
                <a:schemeClr val="tx1"/>
              </a:solidFill>
            </a:endParaRPr>
          </a:p>
        </p:txBody>
      </p:sp>
      <p:sp>
        <p:nvSpPr>
          <p:cNvPr id="10" name="Rectangle: Rounded Corners 9">
            <a:extLst>
              <a:ext uri="{FF2B5EF4-FFF2-40B4-BE49-F238E27FC236}">
                <a16:creationId xmlns:a16="http://schemas.microsoft.com/office/drawing/2014/main" id="{6193C3FA-E5B9-855E-5798-22B3ADA63D40}"/>
              </a:ext>
            </a:extLst>
          </p:cNvPr>
          <p:cNvSpPr/>
          <p:nvPr/>
        </p:nvSpPr>
        <p:spPr>
          <a:xfrm>
            <a:off x="1601867" y="4801902"/>
            <a:ext cx="1273455" cy="647670"/>
          </a:xfrm>
          <a:prstGeom prst="roundRect">
            <a:avLst/>
          </a:prstGeom>
          <a:solidFill>
            <a:srgbClr val="BCCEA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EDA</a:t>
            </a:r>
            <a:endParaRPr lang="en-IN" sz="1400" dirty="0">
              <a:solidFill>
                <a:schemeClr val="tx1"/>
              </a:solidFill>
            </a:endParaRPr>
          </a:p>
        </p:txBody>
      </p:sp>
      <p:sp>
        <p:nvSpPr>
          <p:cNvPr id="11" name="Arrow: Down 10">
            <a:extLst>
              <a:ext uri="{FF2B5EF4-FFF2-40B4-BE49-F238E27FC236}">
                <a16:creationId xmlns:a16="http://schemas.microsoft.com/office/drawing/2014/main" id="{1CBE1617-3844-5BF1-D085-C6F9BD150CA2}"/>
              </a:ext>
            </a:extLst>
          </p:cNvPr>
          <p:cNvSpPr/>
          <p:nvPr/>
        </p:nvSpPr>
        <p:spPr>
          <a:xfrm>
            <a:off x="2118236" y="4262278"/>
            <a:ext cx="285136" cy="363794"/>
          </a:xfrm>
          <a:prstGeom prst="downArrow">
            <a:avLst/>
          </a:prstGeom>
          <a:solidFill>
            <a:srgbClr val="70EBF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endParaRPr>
          </a:p>
        </p:txBody>
      </p:sp>
      <p:sp>
        <p:nvSpPr>
          <p:cNvPr id="12" name="Arrow: Down 11">
            <a:extLst>
              <a:ext uri="{FF2B5EF4-FFF2-40B4-BE49-F238E27FC236}">
                <a16:creationId xmlns:a16="http://schemas.microsoft.com/office/drawing/2014/main" id="{E06E19D4-BDCB-21E2-0829-7A3289544470}"/>
              </a:ext>
            </a:extLst>
          </p:cNvPr>
          <p:cNvSpPr/>
          <p:nvPr/>
        </p:nvSpPr>
        <p:spPr>
          <a:xfrm rot="16200000">
            <a:off x="3037551" y="4897937"/>
            <a:ext cx="285136" cy="363794"/>
          </a:xfrm>
          <a:prstGeom prst="downArrow">
            <a:avLst/>
          </a:prstGeom>
          <a:solidFill>
            <a:srgbClr val="70EBF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endParaRPr>
          </a:p>
        </p:txBody>
      </p:sp>
      <p:sp>
        <p:nvSpPr>
          <p:cNvPr id="13" name="Arrow: Down 12">
            <a:extLst>
              <a:ext uri="{FF2B5EF4-FFF2-40B4-BE49-F238E27FC236}">
                <a16:creationId xmlns:a16="http://schemas.microsoft.com/office/drawing/2014/main" id="{E50CA6C6-CA13-E976-2FD9-821C3F291031}"/>
              </a:ext>
            </a:extLst>
          </p:cNvPr>
          <p:cNvSpPr/>
          <p:nvPr/>
        </p:nvSpPr>
        <p:spPr>
          <a:xfrm rot="10800000">
            <a:off x="3909015" y="4262279"/>
            <a:ext cx="285136" cy="363794"/>
          </a:xfrm>
          <a:prstGeom prst="downArrow">
            <a:avLst/>
          </a:prstGeom>
          <a:solidFill>
            <a:srgbClr val="70EBF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endParaRPr>
          </a:p>
        </p:txBody>
      </p:sp>
      <p:cxnSp>
        <p:nvCxnSpPr>
          <p:cNvPr id="14" name="Straight Arrow Connector 13">
            <a:extLst>
              <a:ext uri="{FF2B5EF4-FFF2-40B4-BE49-F238E27FC236}">
                <a16:creationId xmlns:a16="http://schemas.microsoft.com/office/drawing/2014/main" id="{CAF3708A-AD76-A959-408C-A921166B4BE0}"/>
              </a:ext>
            </a:extLst>
          </p:cNvPr>
          <p:cNvCxnSpPr>
            <a:cxnSpLocks/>
            <a:stCxn id="9" idx="3"/>
            <a:endCxn id="17" idx="1"/>
          </p:cNvCxnSpPr>
          <p:nvPr/>
        </p:nvCxnSpPr>
        <p:spPr>
          <a:xfrm flipV="1">
            <a:off x="4807357" y="2860521"/>
            <a:ext cx="785178" cy="842911"/>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3CD7753-89FE-2DD4-A044-B6E1C4F1D1CA}"/>
              </a:ext>
            </a:extLst>
          </p:cNvPr>
          <p:cNvCxnSpPr>
            <a:cxnSpLocks/>
            <a:stCxn id="9" idx="3"/>
            <a:endCxn id="18" idx="1"/>
          </p:cNvCxnSpPr>
          <p:nvPr/>
        </p:nvCxnSpPr>
        <p:spPr>
          <a:xfrm flipV="1">
            <a:off x="4807358" y="3553367"/>
            <a:ext cx="789742" cy="15006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D63D7E5-F981-CC3B-1085-C51ECFA67C21}"/>
              </a:ext>
            </a:extLst>
          </p:cNvPr>
          <p:cNvCxnSpPr>
            <a:cxnSpLocks/>
            <a:stCxn id="9" idx="3"/>
            <a:endCxn id="19" idx="1"/>
          </p:cNvCxnSpPr>
          <p:nvPr/>
        </p:nvCxnSpPr>
        <p:spPr>
          <a:xfrm>
            <a:off x="4807357" y="3703430"/>
            <a:ext cx="727156" cy="522639"/>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27470A3B-3154-892A-6967-AC3EBDBBC9AE}"/>
              </a:ext>
            </a:extLst>
          </p:cNvPr>
          <p:cNvSpPr/>
          <p:nvPr/>
        </p:nvSpPr>
        <p:spPr>
          <a:xfrm>
            <a:off x="5592538" y="2646579"/>
            <a:ext cx="1028951" cy="427882"/>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SVM</a:t>
            </a:r>
            <a:endParaRPr lang="en-IN" sz="1400" dirty="0">
              <a:solidFill>
                <a:schemeClr val="tx1"/>
              </a:solidFill>
            </a:endParaRPr>
          </a:p>
        </p:txBody>
      </p:sp>
      <p:sp>
        <p:nvSpPr>
          <p:cNvPr id="18" name="Rectangle: Rounded Corners 17">
            <a:extLst>
              <a:ext uri="{FF2B5EF4-FFF2-40B4-BE49-F238E27FC236}">
                <a16:creationId xmlns:a16="http://schemas.microsoft.com/office/drawing/2014/main" id="{DD02897B-9201-DCE5-0319-0D09BAA6AF07}"/>
              </a:ext>
            </a:extLst>
          </p:cNvPr>
          <p:cNvSpPr/>
          <p:nvPr/>
        </p:nvSpPr>
        <p:spPr>
          <a:xfrm>
            <a:off x="5597102" y="3292639"/>
            <a:ext cx="1028951" cy="521454"/>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Random Forest</a:t>
            </a:r>
            <a:endParaRPr lang="en-IN" sz="1400" dirty="0">
              <a:solidFill>
                <a:schemeClr val="tx1"/>
              </a:solidFill>
            </a:endParaRPr>
          </a:p>
        </p:txBody>
      </p:sp>
      <p:sp>
        <p:nvSpPr>
          <p:cNvPr id="19" name="Rectangle: Rounded Corners 18">
            <a:extLst>
              <a:ext uri="{FF2B5EF4-FFF2-40B4-BE49-F238E27FC236}">
                <a16:creationId xmlns:a16="http://schemas.microsoft.com/office/drawing/2014/main" id="{20E41CDB-15E5-A04D-0E10-A769A72BF81F}"/>
              </a:ext>
            </a:extLst>
          </p:cNvPr>
          <p:cNvSpPr/>
          <p:nvPr/>
        </p:nvSpPr>
        <p:spPr>
          <a:xfrm>
            <a:off x="5534515" y="3930878"/>
            <a:ext cx="1266012" cy="590383"/>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ANN</a:t>
            </a:r>
            <a:endParaRPr lang="en-IN" sz="1400" dirty="0">
              <a:solidFill>
                <a:schemeClr val="tx1"/>
              </a:solidFill>
            </a:endParaRPr>
          </a:p>
        </p:txBody>
      </p:sp>
      <p:cxnSp>
        <p:nvCxnSpPr>
          <p:cNvPr id="20" name="Straight Arrow Connector 19">
            <a:extLst>
              <a:ext uri="{FF2B5EF4-FFF2-40B4-BE49-F238E27FC236}">
                <a16:creationId xmlns:a16="http://schemas.microsoft.com/office/drawing/2014/main" id="{CD26B411-63B4-E94D-5186-92EF8CAEB9B1}"/>
              </a:ext>
            </a:extLst>
          </p:cNvPr>
          <p:cNvCxnSpPr>
            <a:cxnSpLocks/>
            <a:stCxn id="17" idx="3"/>
            <a:endCxn id="7" idx="1"/>
          </p:cNvCxnSpPr>
          <p:nvPr/>
        </p:nvCxnSpPr>
        <p:spPr>
          <a:xfrm>
            <a:off x="6621487" y="2860518"/>
            <a:ext cx="710358" cy="10330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252E6B0-99BD-BC38-B30B-11B3A0248256}"/>
              </a:ext>
            </a:extLst>
          </p:cNvPr>
          <p:cNvCxnSpPr>
            <a:cxnSpLocks/>
            <a:stCxn id="18" idx="3"/>
            <a:endCxn id="7" idx="1"/>
          </p:cNvCxnSpPr>
          <p:nvPr/>
        </p:nvCxnSpPr>
        <p:spPr>
          <a:xfrm>
            <a:off x="6626051" y="3553368"/>
            <a:ext cx="705794" cy="3402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C678938-E1DE-CD1A-0FE4-06DEE63B35BC}"/>
              </a:ext>
            </a:extLst>
          </p:cNvPr>
          <p:cNvCxnSpPr>
            <a:cxnSpLocks/>
            <a:stCxn id="19" idx="3"/>
            <a:endCxn id="7" idx="1"/>
          </p:cNvCxnSpPr>
          <p:nvPr/>
        </p:nvCxnSpPr>
        <p:spPr>
          <a:xfrm flipV="1">
            <a:off x="6800528" y="3893615"/>
            <a:ext cx="531319" cy="3324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Arrow: Down 22">
            <a:extLst>
              <a:ext uri="{FF2B5EF4-FFF2-40B4-BE49-F238E27FC236}">
                <a16:creationId xmlns:a16="http://schemas.microsoft.com/office/drawing/2014/main" id="{D02277C0-398C-F8D0-04EF-DD400AC629AE}"/>
              </a:ext>
            </a:extLst>
          </p:cNvPr>
          <p:cNvSpPr/>
          <p:nvPr/>
        </p:nvSpPr>
        <p:spPr>
          <a:xfrm rot="16200000">
            <a:off x="8797285" y="3713063"/>
            <a:ext cx="285136" cy="363794"/>
          </a:xfrm>
          <a:prstGeom prst="downArrow">
            <a:avLst/>
          </a:prstGeom>
          <a:solidFill>
            <a:srgbClr val="70EBF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endParaRPr>
          </a:p>
        </p:txBody>
      </p:sp>
      <p:sp>
        <p:nvSpPr>
          <p:cNvPr id="24" name="Oval 23">
            <a:extLst>
              <a:ext uri="{FF2B5EF4-FFF2-40B4-BE49-F238E27FC236}">
                <a16:creationId xmlns:a16="http://schemas.microsoft.com/office/drawing/2014/main" id="{2516C2C6-8ADB-4328-5750-9401D4CDF055}"/>
              </a:ext>
            </a:extLst>
          </p:cNvPr>
          <p:cNvSpPr/>
          <p:nvPr/>
        </p:nvSpPr>
        <p:spPr>
          <a:xfrm>
            <a:off x="9174061" y="3394242"/>
            <a:ext cx="1385472" cy="1096443"/>
          </a:xfrm>
          <a:prstGeom prst="ellipse">
            <a:avLst/>
          </a:prstGeom>
          <a:solidFill>
            <a:srgbClr val="FFE9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Prediction</a:t>
            </a:r>
          </a:p>
        </p:txBody>
      </p:sp>
      <p:sp>
        <p:nvSpPr>
          <p:cNvPr id="25" name="Rectangle: Rounded Corners 24">
            <a:extLst>
              <a:ext uri="{FF2B5EF4-FFF2-40B4-BE49-F238E27FC236}">
                <a16:creationId xmlns:a16="http://schemas.microsoft.com/office/drawing/2014/main" id="{D5C493E4-6696-6695-FEB6-8C39F9B20DB5}"/>
              </a:ext>
            </a:extLst>
          </p:cNvPr>
          <p:cNvSpPr/>
          <p:nvPr/>
        </p:nvSpPr>
        <p:spPr>
          <a:xfrm>
            <a:off x="5609064" y="5336359"/>
            <a:ext cx="1205867" cy="521516"/>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XG Boost</a:t>
            </a:r>
            <a:endParaRPr lang="en-IN" sz="1400" dirty="0">
              <a:solidFill>
                <a:schemeClr val="tx1"/>
              </a:solidFill>
            </a:endParaRPr>
          </a:p>
        </p:txBody>
      </p:sp>
      <p:cxnSp>
        <p:nvCxnSpPr>
          <p:cNvPr id="26" name="Straight Arrow Connector 25">
            <a:extLst>
              <a:ext uri="{FF2B5EF4-FFF2-40B4-BE49-F238E27FC236}">
                <a16:creationId xmlns:a16="http://schemas.microsoft.com/office/drawing/2014/main" id="{5D745215-DC2B-A392-3A65-5817AC9DC13E}"/>
              </a:ext>
            </a:extLst>
          </p:cNvPr>
          <p:cNvCxnSpPr>
            <a:cxnSpLocks/>
            <a:stCxn id="25" idx="3"/>
            <a:endCxn id="7" idx="1"/>
          </p:cNvCxnSpPr>
          <p:nvPr/>
        </p:nvCxnSpPr>
        <p:spPr>
          <a:xfrm flipV="1">
            <a:off x="6814933" y="3893619"/>
            <a:ext cx="516913" cy="17035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BD8D4F56-3BF0-D31C-1ACD-C6A24AB2EB24}"/>
              </a:ext>
            </a:extLst>
          </p:cNvPr>
          <p:cNvCxnSpPr>
            <a:cxnSpLocks/>
            <a:stCxn id="9" idx="3"/>
            <a:endCxn id="25" idx="1"/>
          </p:cNvCxnSpPr>
          <p:nvPr/>
        </p:nvCxnSpPr>
        <p:spPr>
          <a:xfrm>
            <a:off x="4807358" y="3703429"/>
            <a:ext cx="801707" cy="1893688"/>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8" name="Rectangle: Rounded Corners 27">
            <a:extLst>
              <a:ext uri="{FF2B5EF4-FFF2-40B4-BE49-F238E27FC236}">
                <a16:creationId xmlns:a16="http://schemas.microsoft.com/office/drawing/2014/main" id="{250FDDD1-E270-B889-EB8B-E1AB0C156298}"/>
              </a:ext>
            </a:extLst>
          </p:cNvPr>
          <p:cNvSpPr/>
          <p:nvPr/>
        </p:nvSpPr>
        <p:spPr>
          <a:xfrm>
            <a:off x="5592537" y="2032880"/>
            <a:ext cx="1028951" cy="403555"/>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Logistic</a:t>
            </a:r>
            <a:endParaRPr lang="en-IN" sz="1400" dirty="0">
              <a:solidFill>
                <a:schemeClr val="tx1"/>
              </a:solidFill>
            </a:endParaRPr>
          </a:p>
        </p:txBody>
      </p:sp>
      <p:cxnSp>
        <p:nvCxnSpPr>
          <p:cNvPr id="29" name="Straight Arrow Connector 28">
            <a:extLst>
              <a:ext uri="{FF2B5EF4-FFF2-40B4-BE49-F238E27FC236}">
                <a16:creationId xmlns:a16="http://schemas.microsoft.com/office/drawing/2014/main" id="{8521C56F-2145-EFB8-7132-0842C57F3958}"/>
              </a:ext>
            </a:extLst>
          </p:cNvPr>
          <p:cNvCxnSpPr>
            <a:cxnSpLocks/>
            <a:stCxn id="9" idx="3"/>
          </p:cNvCxnSpPr>
          <p:nvPr/>
        </p:nvCxnSpPr>
        <p:spPr>
          <a:xfrm flipV="1">
            <a:off x="4807358" y="2436437"/>
            <a:ext cx="801707" cy="1266995"/>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F413368E-E979-3305-DEEF-6B9FFB6E2810}"/>
              </a:ext>
            </a:extLst>
          </p:cNvPr>
          <p:cNvCxnSpPr>
            <a:cxnSpLocks/>
            <a:endCxn id="7" idx="1"/>
          </p:cNvCxnSpPr>
          <p:nvPr/>
        </p:nvCxnSpPr>
        <p:spPr>
          <a:xfrm>
            <a:off x="6632308" y="2396330"/>
            <a:ext cx="699539" cy="1497287"/>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8" name="Rectangle: Rounded Corners 47">
            <a:extLst>
              <a:ext uri="{FF2B5EF4-FFF2-40B4-BE49-F238E27FC236}">
                <a16:creationId xmlns:a16="http://schemas.microsoft.com/office/drawing/2014/main" id="{6C3F4B87-FA42-7179-F2D3-220B83453FD6}"/>
              </a:ext>
            </a:extLst>
          </p:cNvPr>
          <p:cNvSpPr/>
          <p:nvPr/>
        </p:nvSpPr>
        <p:spPr>
          <a:xfrm>
            <a:off x="5554292" y="4676510"/>
            <a:ext cx="1205867" cy="521516"/>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KNN</a:t>
            </a:r>
            <a:endParaRPr lang="en-IN" sz="1400" dirty="0">
              <a:solidFill>
                <a:schemeClr val="tx1"/>
              </a:solidFill>
            </a:endParaRPr>
          </a:p>
        </p:txBody>
      </p:sp>
      <p:cxnSp>
        <p:nvCxnSpPr>
          <p:cNvPr id="49" name="Straight Arrow Connector 48">
            <a:extLst>
              <a:ext uri="{FF2B5EF4-FFF2-40B4-BE49-F238E27FC236}">
                <a16:creationId xmlns:a16="http://schemas.microsoft.com/office/drawing/2014/main" id="{3DD0B140-170F-060A-C460-D04791691D2A}"/>
              </a:ext>
            </a:extLst>
          </p:cNvPr>
          <p:cNvCxnSpPr>
            <a:cxnSpLocks/>
            <a:stCxn id="9" idx="3"/>
            <a:endCxn id="48" idx="1"/>
          </p:cNvCxnSpPr>
          <p:nvPr/>
        </p:nvCxnSpPr>
        <p:spPr>
          <a:xfrm>
            <a:off x="4807359" y="3703431"/>
            <a:ext cx="746934" cy="1233837"/>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23C85414-31E8-E34F-5C65-803E09EE3AD8}"/>
              </a:ext>
            </a:extLst>
          </p:cNvPr>
          <p:cNvCxnSpPr>
            <a:cxnSpLocks/>
            <a:stCxn id="48" idx="3"/>
            <a:endCxn id="7" idx="1"/>
          </p:cNvCxnSpPr>
          <p:nvPr/>
        </p:nvCxnSpPr>
        <p:spPr>
          <a:xfrm flipV="1">
            <a:off x="6760159" y="3893617"/>
            <a:ext cx="571686" cy="104365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57" name="Rectangle: Rounded Corners 56">
            <a:extLst>
              <a:ext uri="{FF2B5EF4-FFF2-40B4-BE49-F238E27FC236}">
                <a16:creationId xmlns:a16="http://schemas.microsoft.com/office/drawing/2014/main" id="{AD8B3551-15BB-E2F8-D8C8-C612CED041A0}"/>
              </a:ext>
            </a:extLst>
          </p:cNvPr>
          <p:cNvSpPr/>
          <p:nvPr/>
        </p:nvSpPr>
        <p:spPr>
          <a:xfrm>
            <a:off x="5534514" y="1395907"/>
            <a:ext cx="1205867" cy="521516"/>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Decision Tree</a:t>
            </a:r>
            <a:endParaRPr lang="en-IN" sz="1400" dirty="0">
              <a:solidFill>
                <a:schemeClr val="tx1"/>
              </a:solidFill>
            </a:endParaRPr>
          </a:p>
        </p:txBody>
      </p:sp>
      <p:cxnSp>
        <p:nvCxnSpPr>
          <p:cNvPr id="58" name="Straight Arrow Connector 57">
            <a:extLst>
              <a:ext uri="{FF2B5EF4-FFF2-40B4-BE49-F238E27FC236}">
                <a16:creationId xmlns:a16="http://schemas.microsoft.com/office/drawing/2014/main" id="{C31ED311-5F1C-0189-95EE-FC16A70D038B}"/>
              </a:ext>
            </a:extLst>
          </p:cNvPr>
          <p:cNvCxnSpPr>
            <a:cxnSpLocks/>
            <a:stCxn id="9" idx="3"/>
            <a:endCxn id="57" idx="1"/>
          </p:cNvCxnSpPr>
          <p:nvPr/>
        </p:nvCxnSpPr>
        <p:spPr>
          <a:xfrm flipV="1">
            <a:off x="4807357" y="1656665"/>
            <a:ext cx="727156" cy="204676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4AC3581A-3F8F-DCE1-9E10-E9E8E75F1A43}"/>
              </a:ext>
            </a:extLst>
          </p:cNvPr>
          <p:cNvCxnSpPr>
            <a:cxnSpLocks/>
            <a:stCxn id="57" idx="3"/>
            <a:endCxn id="7" idx="1"/>
          </p:cNvCxnSpPr>
          <p:nvPr/>
        </p:nvCxnSpPr>
        <p:spPr>
          <a:xfrm>
            <a:off x="6740381" y="1656667"/>
            <a:ext cx="591464" cy="2236951"/>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30998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10929346" y="79698"/>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4953004" y="2905784"/>
            <a:ext cx="2479431" cy="584775"/>
          </a:xfrm>
          <a:prstGeom prst="rect">
            <a:avLst/>
          </a:prstGeom>
          <a:noFill/>
        </p:spPr>
        <p:txBody>
          <a:bodyPr wrap="square">
            <a:spAutoFit/>
          </a:bodyPr>
          <a:lstStyle/>
          <a:p>
            <a:pPr>
              <a:buSzPts val="2800"/>
            </a:pPr>
            <a:r>
              <a:rPr lang="en-US" sz="3200" b="1" dirty="0">
                <a:solidFill>
                  <a:schemeClr val="accent5"/>
                </a:solidFill>
                <a:latin typeface="Times New Roman" panose="02020603050405020304" pitchFamily="18" charset="0"/>
                <a:cs typeface="Times New Roman" panose="02020603050405020304" pitchFamily="18" charset="0"/>
              </a:rPr>
              <a:t>Thank You !</a:t>
            </a:r>
            <a:endParaRPr lang="en-US" sz="1000"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3385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60"/>
        <p:cNvGrpSpPr/>
        <p:nvPr/>
      </p:nvGrpSpPr>
      <p:grpSpPr>
        <a:xfrm>
          <a:off x="0" y="0"/>
          <a:ext cx="0" cy="0"/>
          <a:chOff x="0" y="0"/>
          <a:chExt cx="0" cy="0"/>
        </a:xfrm>
      </p:grpSpPr>
      <p:sp>
        <p:nvSpPr>
          <p:cNvPr id="361" name="Google Shape;361;p4"/>
          <p:cNvSpPr txBox="1"/>
          <p:nvPr/>
        </p:nvSpPr>
        <p:spPr>
          <a:xfrm>
            <a:off x="2596678" y="2698431"/>
            <a:ext cx="6998652" cy="646290"/>
          </a:xfrm>
          <a:prstGeom prst="rect">
            <a:avLst/>
          </a:prstGeom>
          <a:noFill/>
          <a:ln>
            <a:noFill/>
          </a:ln>
        </p:spPr>
        <p:txBody>
          <a:bodyPr spcFirstLastPara="1" wrap="square" lIns="91425" tIns="45700" rIns="91425" bIns="45700" anchor="t" anchorCtr="0">
            <a:spAutoFit/>
          </a:bodyPr>
          <a:lstStyle/>
          <a:p>
            <a:pPr>
              <a:buSzPts val="2800"/>
            </a:pPr>
            <a:r>
              <a:rPr lang="en-US" sz="3600" b="1" dirty="0">
                <a:solidFill>
                  <a:schemeClr val="accent5"/>
                </a:solidFill>
                <a:latin typeface="Times New Roman" panose="02020603050405020304" pitchFamily="18" charset="0"/>
                <a:cs typeface="Times New Roman" panose="02020603050405020304" pitchFamily="18" charset="0"/>
              </a:rPr>
              <a:t>Exploratory Data Analysis (EDA)</a:t>
            </a:r>
            <a:endParaRPr sz="3600" dirty="0">
              <a:solidFill>
                <a:schemeClr val="accent5"/>
              </a:solidFill>
              <a:latin typeface="Times New Roman" panose="02020603050405020304" pitchFamily="18" charset="0"/>
              <a:cs typeface="Times New Roman" panose="02020603050405020304" pitchFamily="18" charset="0"/>
            </a:endParaRPr>
          </a:p>
        </p:txBody>
      </p:sp>
      <p:pic>
        <p:nvPicPr>
          <p:cNvPr id="362" name="Google Shape;362;p4"/>
          <p:cNvPicPr preferRelativeResize="0"/>
          <p:nvPr/>
        </p:nvPicPr>
        <p:blipFill rotWithShape="1">
          <a:blip r:embed="rId3">
            <a:alphaModFix/>
          </a:blip>
          <a:srcRect/>
          <a:stretch/>
        </p:blipFill>
        <p:spPr>
          <a:xfrm>
            <a:off x="10908798" y="89972"/>
            <a:ext cx="1187051" cy="4113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66"/>
        <p:cNvGrpSpPr/>
        <p:nvPr/>
      </p:nvGrpSpPr>
      <p:grpSpPr>
        <a:xfrm>
          <a:off x="0" y="0"/>
          <a:ext cx="0" cy="0"/>
          <a:chOff x="0" y="0"/>
          <a:chExt cx="0" cy="0"/>
        </a:xfrm>
      </p:grpSpPr>
      <p:sp>
        <p:nvSpPr>
          <p:cNvPr id="367" name="Google Shape;367;p5"/>
          <p:cNvSpPr txBox="1"/>
          <p:nvPr/>
        </p:nvSpPr>
        <p:spPr>
          <a:xfrm>
            <a:off x="1709195" y="303886"/>
            <a:ext cx="3842275" cy="523180"/>
          </a:xfrm>
          <a:prstGeom prst="rect">
            <a:avLst/>
          </a:prstGeom>
          <a:noFill/>
          <a:ln>
            <a:noFill/>
          </a:ln>
        </p:spPr>
        <p:txBody>
          <a:bodyPr spcFirstLastPara="1" wrap="square" lIns="91425" tIns="45700" rIns="91425" bIns="45700" anchor="t" anchorCtr="0">
            <a:spAutoFit/>
          </a:bodyPr>
          <a:lstStyle/>
          <a:p>
            <a:pPr>
              <a:buSzPts val="2800"/>
            </a:pPr>
            <a:r>
              <a:rPr lang="en-US" sz="2800" b="1" dirty="0">
                <a:solidFill>
                  <a:schemeClr val="accent5"/>
                </a:solidFill>
                <a:latin typeface="Times New Roman" panose="02020603050405020304" pitchFamily="18" charset="0"/>
                <a:cs typeface="Times New Roman" panose="02020603050405020304" pitchFamily="18" charset="0"/>
              </a:rPr>
              <a:t>Overview of Dataset :</a:t>
            </a:r>
            <a:endParaRPr sz="2800" dirty="0">
              <a:solidFill>
                <a:schemeClr val="accent5"/>
              </a:solidFill>
              <a:latin typeface="Times New Roman" panose="02020603050405020304" pitchFamily="18" charset="0"/>
              <a:cs typeface="Times New Roman" panose="02020603050405020304" pitchFamily="18" charset="0"/>
            </a:endParaRPr>
          </a:p>
        </p:txBody>
      </p:sp>
      <p:pic>
        <p:nvPicPr>
          <p:cNvPr id="369" name="Google Shape;369;p5"/>
          <p:cNvPicPr preferRelativeResize="0"/>
          <p:nvPr/>
        </p:nvPicPr>
        <p:blipFill rotWithShape="1">
          <a:blip r:embed="rId3">
            <a:alphaModFix/>
          </a:blip>
          <a:srcRect/>
          <a:stretch/>
        </p:blipFill>
        <p:spPr>
          <a:xfrm>
            <a:off x="10908798" y="98207"/>
            <a:ext cx="1187051" cy="411359"/>
          </a:xfrm>
          <a:prstGeom prst="rect">
            <a:avLst/>
          </a:prstGeom>
          <a:noFill/>
          <a:ln>
            <a:noFill/>
          </a:ln>
        </p:spPr>
      </p:pic>
      <p:sp>
        <p:nvSpPr>
          <p:cNvPr id="2" name="Google Shape;371;p5">
            <a:extLst>
              <a:ext uri="{FF2B5EF4-FFF2-40B4-BE49-F238E27FC236}">
                <a16:creationId xmlns:a16="http://schemas.microsoft.com/office/drawing/2014/main" id="{9C37043E-A62D-D852-72A7-C37368321F7C}"/>
              </a:ext>
            </a:extLst>
          </p:cNvPr>
          <p:cNvSpPr txBox="1"/>
          <p:nvPr/>
        </p:nvSpPr>
        <p:spPr>
          <a:xfrm>
            <a:off x="1709195" y="1528905"/>
            <a:ext cx="8512834" cy="480127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Wingdings" panose="05000000000000000000" pitchFamily="2" charset="2"/>
              <a:buChar char="Ø"/>
            </a:pPr>
            <a:r>
              <a:rPr lang="en-IN" sz="1800" b="0" i="0" u="none" strike="noStrike" cap="none" dirty="0">
                <a:solidFill>
                  <a:srgbClr val="000000"/>
                </a:solidFill>
                <a:latin typeface="Times New Roman" panose="02020603050405020304" pitchFamily="18" charset="0"/>
                <a:cs typeface="Times New Roman" panose="02020603050405020304" pitchFamily="18" charset="0"/>
                <a:sym typeface="Arial"/>
              </a:rPr>
              <a:t>Dataset has </a:t>
            </a:r>
            <a:r>
              <a:rPr lang="en-IN" sz="1800" b="1" i="0" u="none" strike="noStrike" cap="none" dirty="0">
                <a:solidFill>
                  <a:srgbClr val="000000"/>
                </a:solidFill>
                <a:latin typeface="Times New Roman" panose="02020603050405020304" pitchFamily="18" charset="0"/>
                <a:cs typeface="Times New Roman" panose="02020603050405020304" pitchFamily="18" charset="0"/>
                <a:sym typeface="Arial"/>
              </a:rPr>
              <a:t>124 columns</a:t>
            </a:r>
            <a:r>
              <a:rPr lang="en-IN" sz="1800" b="0" i="0" u="none" strike="noStrike" cap="none" dirty="0">
                <a:solidFill>
                  <a:srgbClr val="000000"/>
                </a:solidFill>
                <a:latin typeface="Times New Roman" panose="02020603050405020304" pitchFamily="18" charset="0"/>
                <a:cs typeface="Times New Roman" panose="02020603050405020304" pitchFamily="18" charset="0"/>
                <a:sym typeface="Arial"/>
              </a:rPr>
              <a:t> and </a:t>
            </a:r>
            <a:r>
              <a:rPr lang="en-IN" sz="1800" b="1" i="0" u="none" strike="noStrike" cap="none" dirty="0">
                <a:solidFill>
                  <a:srgbClr val="000000"/>
                </a:solidFill>
                <a:latin typeface="Times New Roman" panose="02020603050405020304" pitchFamily="18" charset="0"/>
                <a:cs typeface="Times New Roman" panose="02020603050405020304" pitchFamily="18" charset="0"/>
                <a:sym typeface="Arial"/>
              </a:rPr>
              <a:t>1700 rows</a:t>
            </a:r>
            <a:r>
              <a:rPr lang="en-IN" sz="1800" b="0" i="0" u="none" strike="noStrike" cap="none" dirty="0">
                <a:solidFill>
                  <a:srgbClr val="000000"/>
                </a:solidFill>
                <a:latin typeface="Times New Roman" panose="02020603050405020304" pitchFamily="18" charset="0"/>
                <a:cs typeface="Times New Roman" panose="02020603050405020304" pitchFamily="18" charset="0"/>
                <a:sym typeface="Arial"/>
              </a:rPr>
              <a:t> indicating patient information . As </a:t>
            </a:r>
            <a:r>
              <a:rPr lang="en-IN" sz="1800" b="1" i="0" u="none" strike="noStrike" cap="none" dirty="0">
                <a:solidFill>
                  <a:srgbClr val="000000"/>
                </a:solidFill>
                <a:latin typeface="Times New Roman" panose="02020603050405020304" pitchFamily="18" charset="0"/>
                <a:cs typeface="Times New Roman" panose="02020603050405020304" pitchFamily="18" charset="0"/>
                <a:sym typeface="Arial"/>
              </a:rPr>
              <a:t>ID column</a:t>
            </a:r>
            <a:r>
              <a:rPr lang="en-IN" sz="1800" b="0" i="0" u="none" strike="noStrike" cap="none" dirty="0">
                <a:solidFill>
                  <a:srgbClr val="000000"/>
                </a:solidFill>
                <a:latin typeface="Times New Roman" panose="02020603050405020304" pitchFamily="18" charset="0"/>
                <a:cs typeface="Times New Roman" panose="02020603050405020304" pitchFamily="18" charset="0"/>
                <a:sym typeface="Arial"/>
              </a:rPr>
              <a:t> is just for reference we have </a:t>
            </a:r>
            <a:r>
              <a:rPr lang="en-IN" sz="1800" b="1" i="0" u="none" strike="noStrike" cap="none" dirty="0">
                <a:solidFill>
                  <a:srgbClr val="000000"/>
                </a:solidFill>
                <a:latin typeface="Times New Roman" panose="02020603050405020304" pitchFamily="18" charset="0"/>
                <a:cs typeface="Times New Roman" panose="02020603050405020304" pitchFamily="18" charset="0"/>
                <a:sym typeface="Arial"/>
              </a:rPr>
              <a:t>123 columns</a:t>
            </a:r>
            <a:r>
              <a:rPr lang="en-IN" sz="1800" b="0" i="0" u="none" strike="noStrike" cap="none" dirty="0">
                <a:solidFill>
                  <a:srgbClr val="000000"/>
                </a:solidFill>
                <a:latin typeface="Times New Roman" panose="02020603050405020304" pitchFamily="18" charset="0"/>
                <a:cs typeface="Times New Roman" panose="02020603050405020304" pitchFamily="18" charset="0"/>
                <a:sym typeface="Arial"/>
              </a:rPr>
              <a:t>.</a:t>
            </a:r>
          </a:p>
          <a:p>
            <a:pPr marL="285750" marR="0" lvl="0" indent="-285750" algn="l" rtl="0">
              <a:lnSpc>
                <a:spcPct val="100000"/>
              </a:lnSpc>
              <a:spcBef>
                <a:spcPts val="0"/>
              </a:spcBef>
              <a:spcAft>
                <a:spcPts val="0"/>
              </a:spcAft>
              <a:buClr>
                <a:srgbClr val="000000"/>
              </a:buClr>
              <a:buSzPts val="1800"/>
              <a:buFont typeface="Wingdings" panose="05000000000000000000" pitchFamily="2" charset="2"/>
              <a:buChar char="Ø"/>
            </a:pPr>
            <a:endParaRPr lang="en-IN" sz="18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00"/>
              </a:buClr>
              <a:buSzPts val="1800"/>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We have two types of data for column which are </a:t>
            </a:r>
            <a:r>
              <a:rPr lang="en-IN" sz="1800" b="1" dirty="0">
                <a:latin typeface="Times New Roman" panose="02020603050405020304" pitchFamily="18" charset="0"/>
                <a:cs typeface="Times New Roman" panose="02020603050405020304" pitchFamily="18" charset="0"/>
              </a:rPr>
              <a:t>nominal</a:t>
            </a:r>
            <a:r>
              <a:rPr lang="en-IN" sz="1800" dirty="0">
                <a:latin typeface="Times New Roman" panose="02020603050405020304" pitchFamily="18" charset="0"/>
                <a:cs typeface="Times New Roman" panose="02020603050405020304" pitchFamily="18" charset="0"/>
              </a:rPr>
              <a:t> and </a:t>
            </a:r>
            <a:r>
              <a:rPr lang="en-IN" sz="1800" b="1" dirty="0">
                <a:latin typeface="Times New Roman" panose="02020603050405020304" pitchFamily="18" charset="0"/>
                <a:cs typeface="Times New Roman" panose="02020603050405020304" pitchFamily="18" charset="0"/>
              </a:rPr>
              <a:t>ordinal</a:t>
            </a:r>
            <a:r>
              <a:rPr lang="en-IN" sz="1800" dirty="0">
                <a:latin typeface="Times New Roman" panose="02020603050405020304" pitchFamily="18" charset="0"/>
                <a:cs typeface="Times New Roman" panose="02020603050405020304" pitchFamily="18" charset="0"/>
              </a:rPr>
              <a:t> , which are represented by </a:t>
            </a:r>
            <a:r>
              <a:rPr lang="en-IN" sz="1800" b="1" dirty="0">
                <a:latin typeface="Times New Roman" panose="02020603050405020304" pitchFamily="18" charset="0"/>
                <a:cs typeface="Times New Roman" panose="02020603050405020304" pitchFamily="18" charset="0"/>
              </a:rPr>
              <a:t>numerical values</a:t>
            </a:r>
            <a:r>
              <a:rPr lang="en-IN" sz="1800" dirty="0">
                <a:latin typeface="Times New Roman" panose="02020603050405020304" pitchFamily="18" charset="0"/>
                <a:cs typeface="Times New Roman" panose="02020603050405020304" pitchFamily="18" charset="0"/>
              </a:rPr>
              <a:t> indicating different categories.</a:t>
            </a:r>
          </a:p>
          <a:p>
            <a:pPr marL="285750" marR="0" lvl="0" indent="-285750" algn="l" rtl="0">
              <a:lnSpc>
                <a:spcPct val="100000"/>
              </a:lnSpc>
              <a:spcBef>
                <a:spcPts val="0"/>
              </a:spcBef>
              <a:spcAft>
                <a:spcPts val="0"/>
              </a:spcAft>
              <a:buClr>
                <a:srgbClr val="000000"/>
              </a:buClr>
              <a:buSzPts val="1800"/>
              <a:buFont typeface="Wingdings" panose="05000000000000000000" pitchFamily="2" charset="2"/>
              <a:buChar char="Ø"/>
            </a:pPr>
            <a:endParaRPr lang="en-IN" sz="18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00"/>
              </a:buClr>
              <a:buSzPts val="1800"/>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Dropping out 12 columns during model because they are related with lethal outcomes  </a:t>
            </a:r>
          </a:p>
          <a:p>
            <a:pPr marR="0" lvl="0" algn="l" rtl="0">
              <a:lnSpc>
                <a:spcPct val="100000"/>
              </a:lnSpc>
              <a:spcBef>
                <a:spcPts val="0"/>
              </a:spcBef>
              <a:spcAft>
                <a:spcPts val="0"/>
              </a:spcAft>
              <a:buClr>
                <a:srgbClr val="000000"/>
              </a:buClr>
              <a:buSzPts val="1800"/>
            </a:pPr>
            <a:r>
              <a:rPr lang="en-IN" sz="1800" dirty="0">
                <a:latin typeface="Times New Roman" panose="02020603050405020304" pitchFamily="18" charset="0"/>
                <a:cs typeface="Times New Roman" panose="02020603050405020304" pitchFamily="18" charset="0"/>
              </a:rPr>
              <a:t>      columns(LET_IS).</a:t>
            </a:r>
          </a:p>
          <a:p>
            <a:pPr marR="0" lvl="0" algn="l" rtl="0">
              <a:lnSpc>
                <a:spcPct val="100000"/>
              </a:lnSpc>
              <a:spcBef>
                <a:spcPts val="0"/>
              </a:spcBef>
              <a:spcAft>
                <a:spcPts val="0"/>
              </a:spcAft>
              <a:buClr>
                <a:srgbClr val="000000"/>
              </a:buClr>
              <a:buSzPts val="1800"/>
            </a:pPr>
            <a:endParaRPr lang="en-IN" sz="18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00"/>
              </a:buClr>
              <a:buSzPts val="1800"/>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Null values and their handling : We have </a:t>
            </a:r>
            <a:r>
              <a:rPr lang="en-IN" sz="1800" b="1" dirty="0">
                <a:latin typeface="Times New Roman" panose="02020603050405020304" pitchFamily="18" charset="0"/>
                <a:cs typeface="Times New Roman" panose="02020603050405020304" pitchFamily="18" charset="0"/>
              </a:rPr>
              <a:t>65</a:t>
            </a:r>
            <a:r>
              <a:rPr lang="en-IN" sz="1800" dirty="0">
                <a:latin typeface="Times New Roman" panose="02020603050405020304" pitchFamily="18" charset="0"/>
                <a:cs typeface="Times New Roman" panose="02020603050405020304" pitchFamily="18" charset="0"/>
              </a:rPr>
              <a:t> columns which have </a:t>
            </a:r>
            <a:r>
              <a:rPr lang="en-IN" sz="1800" b="1" dirty="0">
                <a:solidFill>
                  <a:srgbClr val="00B050"/>
                </a:solidFill>
                <a:latin typeface="Times New Roman" panose="02020603050405020304" pitchFamily="18" charset="0"/>
                <a:cs typeface="Times New Roman" panose="02020603050405020304" pitchFamily="18" charset="0"/>
              </a:rPr>
              <a:t>0 to 3% </a:t>
            </a:r>
            <a:r>
              <a:rPr lang="en-IN" sz="1800" dirty="0">
                <a:latin typeface="Times New Roman" panose="02020603050405020304" pitchFamily="18" charset="0"/>
                <a:cs typeface="Times New Roman" panose="02020603050405020304" pitchFamily="18" charset="0"/>
              </a:rPr>
              <a:t>null values, </a:t>
            </a:r>
            <a:r>
              <a:rPr lang="en-IN" sz="1800" b="1" dirty="0">
                <a:latin typeface="Times New Roman" panose="02020603050405020304" pitchFamily="18" charset="0"/>
                <a:cs typeface="Times New Roman" panose="02020603050405020304" pitchFamily="18" charset="0"/>
              </a:rPr>
              <a:t>54</a:t>
            </a:r>
            <a:r>
              <a:rPr lang="en-IN" sz="1800" dirty="0">
                <a:latin typeface="Times New Roman" panose="02020603050405020304" pitchFamily="18" charset="0"/>
                <a:cs typeface="Times New Roman" panose="02020603050405020304" pitchFamily="18" charset="0"/>
              </a:rPr>
              <a:t> columns have </a:t>
            </a:r>
            <a:r>
              <a:rPr lang="en-IN" sz="1800" b="1" dirty="0">
                <a:solidFill>
                  <a:srgbClr val="00B050"/>
                </a:solidFill>
                <a:latin typeface="Times New Roman" panose="02020603050405020304" pitchFamily="18" charset="0"/>
                <a:cs typeface="Times New Roman" panose="02020603050405020304" pitchFamily="18" charset="0"/>
              </a:rPr>
              <a:t>3 to 50%</a:t>
            </a:r>
            <a:r>
              <a:rPr lang="en-IN" sz="1800" dirty="0">
                <a:latin typeface="Times New Roman" panose="02020603050405020304" pitchFamily="18" charset="0"/>
                <a:cs typeface="Times New Roman" panose="02020603050405020304" pitchFamily="18" charset="0"/>
              </a:rPr>
              <a:t> null values while </a:t>
            </a:r>
            <a:r>
              <a:rPr lang="en-IN" sz="1800" b="1" dirty="0">
                <a:latin typeface="Times New Roman" panose="02020603050405020304" pitchFamily="18" charset="0"/>
                <a:cs typeface="Times New Roman" panose="02020603050405020304" pitchFamily="18" charset="0"/>
              </a:rPr>
              <a:t>4</a:t>
            </a:r>
            <a:r>
              <a:rPr lang="en-IN" sz="1800" dirty="0">
                <a:latin typeface="Times New Roman" panose="02020603050405020304" pitchFamily="18" charset="0"/>
                <a:cs typeface="Times New Roman" panose="02020603050405020304" pitchFamily="18" charset="0"/>
              </a:rPr>
              <a:t> columns null values </a:t>
            </a:r>
            <a:r>
              <a:rPr lang="en-IN" sz="1800" b="1" dirty="0">
                <a:solidFill>
                  <a:srgbClr val="FF0000"/>
                </a:solidFill>
                <a:latin typeface="Times New Roman" panose="02020603050405020304" pitchFamily="18" charset="0"/>
                <a:cs typeface="Times New Roman" panose="02020603050405020304" pitchFamily="18" charset="0"/>
              </a:rPr>
              <a:t>greater than 50%</a:t>
            </a:r>
            <a:r>
              <a:rPr lang="en-IN" sz="1800" b="1" dirty="0">
                <a:solidFill>
                  <a:schemeClr val="tx1"/>
                </a:solidFill>
                <a:latin typeface="Times New Roman" panose="02020603050405020304" pitchFamily="18" charset="0"/>
                <a:cs typeface="Times New Roman" panose="02020603050405020304" pitchFamily="18" charset="0"/>
              </a:rPr>
              <a:t>. </a:t>
            </a:r>
            <a:r>
              <a:rPr lang="en-IN" sz="1800" dirty="0">
                <a:solidFill>
                  <a:schemeClr val="tx1"/>
                </a:solidFill>
                <a:latin typeface="Times New Roman" panose="02020603050405020304" pitchFamily="18" charset="0"/>
                <a:cs typeface="Times New Roman" panose="02020603050405020304" pitchFamily="18" charset="0"/>
              </a:rPr>
              <a:t>For columns having null value greater than 30% we decided to drop those columns. As for columns having null values less than 30%, we used </a:t>
            </a:r>
            <a:r>
              <a:rPr lang="en-IN" sz="1800" b="1" dirty="0">
                <a:solidFill>
                  <a:schemeClr val="tx1"/>
                </a:solidFill>
                <a:latin typeface="Times New Roman" panose="02020603050405020304" pitchFamily="18" charset="0"/>
                <a:cs typeface="Times New Roman" panose="02020603050405020304" pitchFamily="18" charset="0"/>
              </a:rPr>
              <a:t>df.fillna(df.median() , inplace=True) </a:t>
            </a:r>
            <a:r>
              <a:rPr lang="en-IN" sz="1800" dirty="0">
                <a:solidFill>
                  <a:schemeClr val="tx1"/>
                </a:solidFill>
                <a:latin typeface="Times New Roman" panose="02020603050405020304" pitchFamily="18" charset="0"/>
                <a:cs typeface="Times New Roman" panose="02020603050405020304" pitchFamily="18" charset="0"/>
              </a:rPr>
              <a:t>method to fill those values with median of that column.</a:t>
            </a:r>
          </a:p>
          <a:p>
            <a:pPr marL="285750" marR="0" lvl="0" indent="-285750" algn="l" rtl="0">
              <a:lnSpc>
                <a:spcPct val="100000"/>
              </a:lnSpc>
              <a:spcBef>
                <a:spcPts val="0"/>
              </a:spcBef>
              <a:spcAft>
                <a:spcPts val="0"/>
              </a:spcAft>
              <a:buClr>
                <a:srgbClr val="000000"/>
              </a:buClr>
              <a:buSzPts val="1800"/>
              <a:buFont typeface="Wingdings" panose="05000000000000000000" pitchFamily="2" charset="2"/>
              <a:buChar char="Ø"/>
            </a:pPr>
            <a:endParaRPr lang="en-IN" sz="1800" dirty="0">
              <a:solidFill>
                <a:schemeClr val="tx1"/>
              </a:solidFill>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00"/>
              </a:buClr>
              <a:buSzPts val="1800"/>
              <a:buFont typeface="Wingdings" panose="05000000000000000000" pitchFamily="2" charset="2"/>
              <a:buChar char="Ø"/>
            </a:pPr>
            <a:r>
              <a:rPr lang="en-IN" sz="1800" dirty="0">
                <a:solidFill>
                  <a:schemeClr val="tx1"/>
                </a:solidFill>
                <a:latin typeface="Times New Roman" panose="02020603050405020304" pitchFamily="18" charset="0"/>
                <a:cs typeface="Times New Roman" panose="02020603050405020304" pitchFamily="18" charset="0"/>
              </a:rPr>
              <a:t>Dataset has </a:t>
            </a:r>
            <a:r>
              <a:rPr lang="en-IN" sz="1800" b="1" dirty="0">
                <a:solidFill>
                  <a:schemeClr val="tx1"/>
                </a:solidFill>
                <a:latin typeface="Times New Roman" panose="02020603050405020304" pitchFamily="18" charset="0"/>
                <a:cs typeface="Times New Roman" panose="02020603050405020304" pitchFamily="18" charset="0"/>
              </a:rPr>
              <a:t>0 duplicated </a:t>
            </a:r>
            <a:r>
              <a:rPr lang="en-IN" sz="1800" dirty="0">
                <a:solidFill>
                  <a:schemeClr val="tx1"/>
                </a:solidFill>
                <a:latin typeface="Times New Roman" panose="02020603050405020304" pitchFamily="18" charset="0"/>
                <a:cs typeface="Times New Roman" panose="02020603050405020304" pitchFamily="18" charset="0"/>
              </a:rPr>
              <a:t>values.</a:t>
            </a:r>
            <a:endParaRPr lang="en-IN" sz="1800" dirty="0">
              <a:solidFill>
                <a:srgbClr val="FF0000"/>
              </a:solidFill>
              <a:latin typeface="Times New Roman" panose="02020603050405020304" pitchFamily="18" charset="0"/>
              <a:cs typeface="Times New Roman" panose="02020603050405020304" pitchFamily="18" charset="0"/>
            </a:endParaRPr>
          </a:p>
          <a:p>
            <a:pPr marL="400050" lvl="5" indent="-400050">
              <a:buSzPts val="1800"/>
              <a:buFont typeface="+mj-lt"/>
              <a:buAutoNum type="romanUcPeriod"/>
            </a:pP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82"/>
        <p:cNvGrpSpPr/>
        <p:nvPr/>
      </p:nvGrpSpPr>
      <p:grpSpPr>
        <a:xfrm>
          <a:off x="0" y="0"/>
          <a:ext cx="0" cy="0"/>
          <a:chOff x="0" y="0"/>
          <a:chExt cx="0" cy="0"/>
        </a:xfrm>
      </p:grpSpPr>
      <p:sp>
        <p:nvSpPr>
          <p:cNvPr id="387" name="Google Shape;387;p7"/>
          <p:cNvSpPr txBox="1"/>
          <p:nvPr/>
        </p:nvSpPr>
        <p:spPr>
          <a:xfrm>
            <a:off x="1365165" y="5605722"/>
            <a:ext cx="8998498" cy="923289"/>
          </a:xfrm>
          <a:prstGeom prst="rect">
            <a:avLst/>
          </a:prstGeom>
          <a:noFill/>
          <a:ln>
            <a:noFill/>
          </a:ln>
        </p:spPr>
        <p:txBody>
          <a:bodyPr spcFirstLastPara="1" wrap="square" lIns="91425" tIns="45700" rIns="91425" bIns="45700" anchor="t" anchorCtr="0">
            <a:spAutoFit/>
          </a:bodyPr>
          <a:lstStyle/>
          <a:p>
            <a:pPr>
              <a:buClr>
                <a:schemeClr val="dk1"/>
              </a:buClr>
              <a:buSzPts val="1800"/>
            </a:pPr>
            <a:r>
              <a:rPr lang="en-US" sz="1800" dirty="0">
                <a:solidFill>
                  <a:schemeClr val="tx1"/>
                </a:solidFill>
                <a:latin typeface="Times New Roman" panose="02020603050405020304" pitchFamily="18" charset="0"/>
                <a:cs typeface="Times New Roman" panose="02020603050405020304" pitchFamily="18" charset="0"/>
              </a:rPr>
              <a:t>0: female 635 37.35%</a:t>
            </a: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1: male 1065 62.65%</a:t>
            </a: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Gender (SEX): Males have a higher risk of heart attack than females.</a:t>
            </a:r>
            <a:r>
              <a:rPr lang="en-US" sz="1800" dirty="0">
                <a:solidFill>
                  <a:schemeClr val="tx1"/>
                </a:solidFill>
                <a:latin typeface="Times New Roman" panose="02020603050405020304" pitchFamily="18" charset="0"/>
                <a:cs typeface="Times New Roman" panose="02020603050405020304" pitchFamily="18" charset="0"/>
                <a:sym typeface="Century Gothic"/>
              </a:rPr>
              <a:t> </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388" name="Google Shape;388;p7"/>
          <p:cNvPicPr preferRelativeResize="0"/>
          <p:nvPr/>
        </p:nvPicPr>
        <p:blipFill rotWithShape="1">
          <a:blip r:embed="rId3">
            <a:alphaModFix/>
          </a:blip>
          <a:srcRect/>
          <a:stretch/>
        </p:blipFill>
        <p:spPr>
          <a:xfrm>
            <a:off x="10888250" y="108608"/>
            <a:ext cx="1187051" cy="411359"/>
          </a:xfrm>
          <a:prstGeom prst="rect">
            <a:avLst/>
          </a:prstGeom>
          <a:noFill/>
          <a:ln>
            <a:noFill/>
          </a:ln>
        </p:spPr>
      </p:pic>
      <p:sp>
        <p:nvSpPr>
          <p:cNvPr id="2" name="Title 1">
            <a:extLst>
              <a:ext uri="{FF2B5EF4-FFF2-40B4-BE49-F238E27FC236}">
                <a16:creationId xmlns:a16="http://schemas.microsoft.com/office/drawing/2014/main" id="{FAA89EAA-4F04-6DEB-EEAB-52F6C09FB031}"/>
              </a:ext>
            </a:extLst>
          </p:cNvPr>
          <p:cNvSpPr>
            <a:spLocks noGrp="1"/>
          </p:cNvSpPr>
          <p:nvPr>
            <p:ph type="title"/>
          </p:nvPr>
        </p:nvSpPr>
        <p:spPr>
          <a:xfrm>
            <a:off x="1365165" y="217367"/>
            <a:ext cx="3043206" cy="519776"/>
          </a:xfrm>
        </p:spPr>
        <p:txBody>
          <a:bodyPr>
            <a:noAutofit/>
          </a:bodyPr>
          <a:lstStyle/>
          <a:p>
            <a:r>
              <a:rPr lang="en-US" sz="2800" b="1" dirty="0">
                <a:solidFill>
                  <a:schemeClr val="accent5"/>
                </a:solidFill>
                <a:latin typeface="Times New Roman" panose="02020603050405020304" pitchFamily="18" charset="0"/>
                <a:cs typeface="Times New Roman" panose="02020603050405020304" pitchFamily="18" charset="0"/>
              </a:rPr>
              <a:t>Pie Chart :</a:t>
            </a:r>
            <a:endParaRPr lang="en-IN" sz="2800" b="1" dirty="0">
              <a:solidFill>
                <a:schemeClr val="accent5"/>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805246C2-11E2-A084-1CD7-BF4FE017130F}"/>
              </a:ext>
            </a:extLst>
          </p:cNvPr>
          <p:cNvPicPr>
            <a:picLocks noChangeAspect="1" noChangeArrowheads="1"/>
          </p:cNvPicPr>
          <p:nvPr/>
        </p:nvPicPr>
        <p:blipFill>
          <a:blip r:embed="rId4"/>
          <a:srcRect/>
          <a:stretch/>
        </p:blipFill>
        <p:spPr bwMode="auto">
          <a:xfrm>
            <a:off x="2939886" y="924025"/>
            <a:ext cx="5587011" cy="4340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994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9006-E4A2-A74C-8D1B-16B6115D44A1}"/>
              </a:ext>
            </a:extLst>
          </p:cNvPr>
          <p:cNvSpPr>
            <a:spLocks noGrp="1"/>
          </p:cNvSpPr>
          <p:nvPr>
            <p:ph type="title"/>
          </p:nvPr>
        </p:nvSpPr>
        <p:spPr>
          <a:xfrm>
            <a:off x="1699181" y="276427"/>
            <a:ext cx="2208818" cy="519776"/>
          </a:xfrm>
        </p:spPr>
        <p:txBody>
          <a:bodyPr>
            <a:normAutofit/>
          </a:bodyPr>
          <a:lstStyle/>
          <a:p>
            <a:r>
              <a:rPr lang="en-IN" sz="2800" b="1" dirty="0">
                <a:solidFill>
                  <a:schemeClr val="accent5"/>
                </a:solidFill>
                <a:latin typeface="Times New Roman" panose="02020603050405020304" pitchFamily="18" charset="0"/>
                <a:cs typeface="Times New Roman" panose="02020603050405020304" pitchFamily="18" charset="0"/>
              </a:rPr>
              <a:t>Pie Chart</a:t>
            </a:r>
          </a:p>
        </p:txBody>
      </p:sp>
      <p:sp>
        <p:nvSpPr>
          <p:cNvPr id="5" name="Google Shape;377;p6">
            <a:extLst>
              <a:ext uri="{FF2B5EF4-FFF2-40B4-BE49-F238E27FC236}">
                <a16:creationId xmlns:a16="http://schemas.microsoft.com/office/drawing/2014/main" id="{59DE6169-B7B1-FCB5-8D2D-AAA335C9EF57}"/>
              </a:ext>
            </a:extLst>
          </p:cNvPr>
          <p:cNvSpPr/>
          <p:nvPr/>
        </p:nvSpPr>
        <p:spPr>
          <a:xfrm>
            <a:off x="1699181" y="5919067"/>
            <a:ext cx="8958805" cy="369291"/>
          </a:xfrm>
          <a:prstGeom prst="rect">
            <a:avLst/>
          </a:prstGeom>
          <a:noFill/>
          <a:ln>
            <a:noFill/>
          </a:ln>
        </p:spPr>
        <p:txBody>
          <a:bodyPr spcFirstLastPara="1" wrap="square" lIns="91425" tIns="45700" rIns="91425" bIns="45700" anchor="t" anchorCtr="0">
            <a:spAutoFit/>
          </a:bodyPr>
          <a:lstStyle/>
          <a:p>
            <a:pPr marL="285735" indent="-285735" algn="just">
              <a:buClr>
                <a:srgbClr val="385623"/>
              </a:buClr>
              <a:buSzPts val="1600"/>
              <a:buFont typeface="Arial" panose="020B0604020202020204" pitchFamily="34" charset="0"/>
              <a:buChar char="•"/>
            </a:pPr>
            <a:r>
              <a:rPr lang="en-US" sz="1800" dirty="0">
                <a:solidFill>
                  <a:schemeClr val="tx1"/>
                </a:solidFill>
                <a:latin typeface="Times New Roman" panose="02020603050405020304" pitchFamily="18" charset="0"/>
                <a:ea typeface="Verdana"/>
                <a:cs typeface="Times New Roman" panose="02020603050405020304" pitchFamily="18" charset="0"/>
              </a:rPr>
              <a:t>Age (AGE): The risk of heart attack increases with age.</a:t>
            </a:r>
            <a:endParaRPr lang="en-US" sz="1800" dirty="0">
              <a:solidFill>
                <a:schemeClr val="tx1"/>
              </a:solidFill>
              <a:latin typeface="Times New Roman" panose="02020603050405020304" pitchFamily="18" charset="0"/>
              <a:ea typeface="Verdana"/>
              <a:cs typeface="Times New Roman" panose="02020603050405020304" pitchFamily="18" charset="0"/>
              <a:sym typeface="Verdana"/>
            </a:endParaRPr>
          </a:p>
        </p:txBody>
      </p:sp>
      <p:pic>
        <p:nvPicPr>
          <p:cNvPr id="1026" name="Picture 2">
            <a:extLst>
              <a:ext uri="{FF2B5EF4-FFF2-40B4-BE49-F238E27FC236}">
                <a16:creationId xmlns:a16="http://schemas.microsoft.com/office/drawing/2014/main" id="{968DC348-7023-F520-F86B-415558EDD1D3}"/>
              </a:ext>
            </a:extLst>
          </p:cNvPr>
          <p:cNvPicPr>
            <a:picLocks noChangeAspect="1" noChangeArrowheads="1"/>
          </p:cNvPicPr>
          <p:nvPr/>
        </p:nvPicPr>
        <p:blipFill>
          <a:blip r:embed="rId2"/>
          <a:srcRect/>
          <a:stretch/>
        </p:blipFill>
        <p:spPr bwMode="auto">
          <a:xfrm>
            <a:off x="3260505" y="1106904"/>
            <a:ext cx="5670989" cy="4331369"/>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388;p7">
            <a:extLst>
              <a:ext uri="{FF2B5EF4-FFF2-40B4-BE49-F238E27FC236}">
                <a16:creationId xmlns:a16="http://schemas.microsoft.com/office/drawing/2014/main" id="{F396EC0B-6A8D-2796-F05B-2857D2F62B07}"/>
              </a:ext>
            </a:extLst>
          </p:cNvPr>
          <p:cNvPicPr preferRelativeResize="0"/>
          <p:nvPr/>
        </p:nvPicPr>
        <p:blipFill rotWithShape="1">
          <a:blip r:embed="rId3">
            <a:alphaModFix/>
          </a:blip>
          <a:srcRect/>
          <a:stretch/>
        </p:blipFill>
        <p:spPr>
          <a:xfrm>
            <a:off x="10867701" y="124956"/>
            <a:ext cx="1187051" cy="411359"/>
          </a:xfrm>
          <a:prstGeom prst="rect">
            <a:avLst/>
          </a:prstGeom>
          <a:noFill/>
          <a:ln>
            <a:noFill/>
          </a:ln>
        </p:spPr>
      </p:pic>
    </p:spTree>
    <p:extLst>
      <p:ext uri="{BB962C8B-B14F-4D97-AF65-F5344CB8AC3E}">
        <p14:creationId xmlns:p14="http://schemas.microsoft.com/office/powerpoint/2010/main" val="2308694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75"/>
        <p:cNvGrpSpPr/>
        <p:nvPr/>
      </p:nvGrpSpPr>
      <p:grpSpPr>
        <a:xfrm>
          <a:off x="0" y="0"/>
          <a:ext cx="0" cy="0"/>
          <a:chOff x="0" y="0"/>
          <a:chExt cx="0" cy="0"/>
        </a:xfrm>
      </p:grpSpPr>
      <p:sp>
        <p:nvSpPr>
          <p:cNvPr id="376" name="Google Shape;376;p6"/>
          <p:cNvSpPr txBox="1"/>
          <p:nvPr/>
        </p:nvSpPr>
        <p:spPr>
          <a:xfrm>
            <a:off x="1432141" y="164642"/>
            <a:ext cx="8503149" cy="511604"/>
          </a:xfrm>
          <a:prstGeom prst="rect">
            <a:avLst/>
          </a:prstGeom>
          <a:noFill/>
          <a:ln>
            <a:noFill/>
          </a:ln>
        </p:spPr>
        <p:txBody>
          <a:bodyPr spcFirstLastPara="1" wrap="square" lIns="0" tIns="0" rIns="0" bIns="0" anchor="t" anchorCtr="0">
            <a:noAutofit/>
          </a:bodyPr>
          <a:lstStyle/>
          <a:p>
            <a:pPr>
              <a:buClr>
                <a:srgbClr val="002776"/>
              </a:buClr>
              <a:buSzPts val="2800"/>
            </a:pPr>
            <a:r>
              <a:rPr lang="en-US" sz="2800" b="1" dirty="0">
                <a:solidFill>
                  <a:schemeClr val="accent5"/>
                </a:solidFill>
                <a:latin typeface="Times New Roman" panose="02020603050405020304" pitchFamily="18" charset="0"/>
                <a:cs typeface="Times New Roman" panose="02020603050405020304" pitchFamily="18" charset="0"/>
              </a:rPr>
              <a:t>Histogram :</a:t>
            </a:r>
            <a:endParaRPr sz="2800" b="1" dirty="0">
              <a:solidFill>
                <a:schemeClr val="accent5"/>
              </a:solidFill>
              <a:latin typeface="Times New Roman" panose="02020603050405020304" pitchFamily="18" charset="0"/>
              <a:cs typeface="Times New Roman" panose="02020603050405020304" pitchFamily="18" charset="0"/>
            </a:endParaRPr>
          </a:p>
        </p:txBody>
      </p:sp>
      <p:sp>
        <p:nvSpPr>
          <p:cNvPr id="377" name="Google Shape;377;p6"/>
          <p:cNvSpPr/>
          <p:nvPr/>
        </p:nvSpPr>
        <p:spPr>
          <a:xfrm>
            <a:off x="1432141" y="5672513"/>
            <a:ext cx="8818997" cy="369291"/>
          </a:xfrm>
          <a:prstGeom prst="rect">
            <a:avLst/>
          </a:prstGeom>
          <a:noFill/>
          <a:ln>
            <a:noFill/>
          </a:ln>
        </p:spPr>
        <p:txBody>
          <a:bodyPr spcFirstLastPara="1" wrap="square" lIns="91425" tIns="45700" rIns="91425" bIns="45700" anchor="t" anchorCtr="0">
            <a:spAutoFit/>
          </a:bodyPr>
          <a:lstStyle/>
          <a:p>
            <a:pPr marL="285735" indent="-285735" algn="just">
              <a:buClr>
                <a:srgbClr val="385623"/>
              </a:buClr>
              <a:buSzPts val="1600"/>
              <a:buFont typeface="Arial" panose="020B0604020202020204" pitchFamily="34" charset="0"/>
              <a:buChar char="•"/>
            </a:pP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we can see that most of the age group patient are between 60-70. </a:t>
            </a:r>
          </a:p>
        </p:txBody>
      </p:sp>
      <p:pic>
        <p:nvPicPr>
          <p:cNvPr id="378" name="Google Shape;378;p6"/>
          <p:cNvPicPr preferRelativeResize="0"/>
          <p:nvPr/>
        </p:nvPicPr>
        <p:blipFill rotWithShape="1">
          <a:blip r:embed="rId3">
            <a:alphaModFix/>
          </a:blip>
          <a:srcRect/>
          <a:stretch/>
        </p:blipFill>
        <p:spPr>
          <a:xfrm>
            <a:off x="10919072" y="126828"/>
            <a:ext cx="1187051" cy="411359"/>
          </a:xfrm>
          <a:prstGeom prst="rect">
            <a:avLst/>
          </a:prstGeom>
          <a:noFill/>
          <a:ln>
            <a:noFill/>
          </a:ln>
        </p:spPr>
      </p:pic>
      <p:pic>
        <p:nvPicPr>
          <p:cNvPr id="2050" name="Picture 2">
            <a:extLst>
              <a:ext uri="{FF2B5EF4-FFF2-40B4-BE49-F238E27FC236}">
                <a16:creationId xmlns:a16="http://schemas.microsoft.com/office/drawing/2014/main" id="{842BC17C-7ED8-1609-D094-6209C76E8903}"/>
              </a:ext>
            </a:extLst>
          </p:cNvPr>
          <p:cNvPicPr>
            <a:picLocks noChangeAspect="1" noChangeArrowheads="1"/>
          </p:cNvPicPr>
          <p:nvPr/>
        </p:nvPicPr>
        <p:blipFill>
          <a:blip r:embed="rId4"/>
          <a:srcRect/>
          <a:stretch/>
        </p:blipFill>
        <p:spPr bwMode="auto">
          <a:xfrm>
            <a:off x="2348563" y="904775"/>
            <a:ext cx="6670307" cy="45724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75"/>
        <p:cNvGrpSpPr/>
        <p:nvPr/>
      </p:nvGrpSpPr>
      <p:grpSpPr>
        <a:xfrm>
          <a:off x="0" y="0"/>
          <a:ext cx="0" cy="0"/>
          <a:chOff x="0" y="0"/>
          <a:chExt cx="0" cy="0"/>
        </a:xfrm>
      </p:grpSpPr>
      <p:sp>
        <p:nvSpPr>
          <p:cNvPr id="376" name="Google Shape;376;p6"/>
          <p:cNvSpPr txBox="1"/>
          <p:nvPr/>
        </p:nvSpPr>
        <p:spPr>
          <a:xfrm>
            <a:off x="1432141" y="164642"/>
            <a:ext cx="8503149" cy="511604"/>
          </a:xfrm>
          <a:prstGeom prst="rect">
            <a:avLst/>
          </a:prstGeom>
          <a:noFill/>
          <a:ln>
            <a:noFill/>
          </a:ln>
        </p:spPr>
        <p:txBody>
          <a:bodyPr spcFirstLastPara="1" wrap="square" lIns="0" tIns="0" rIns="0" bIns="0" anchor="t" anchorCtr="0">
            <a:noAutofit/>
          </a:bodyPr>
          <a:lstStyle/>
          <a:p>
            <a:pPr>
              <a:buClr>
                <a:srgbClr val="002776"/>
              </a:buClr>
              <a:buSzPts val="2800"/>
            </a:pPr>
            <a:r>
              <a:rPr lang="en-US" sz="2800" b="1" dirty="0">
                <a:solidFill>
                  <a:schemeClr val="accent5"/>
                </a:solidFill>
                <a:latin typeface="Times New Roman" panose="02020603050405020304" pitchFamily="18" charset="0"/>
                <a:cs typeface="Times New Roman" panose="02020603050405020304" pitchFamily="18" charset="0"/>
              </a:rPr>
              <a:t>Pie Chart :</a:t>
            </a:r>
            <a:endParaRPr sz="2800" b="1" dirty="0">
              <a:solidFill>
                <a:schemeClr val="accent5"/>
              </a:solidFill>
              <a:latin typeface="Times New Roman" panose="02020603050405020304" pitchFamily="18" charset="0"/>
              <a:cs typeface="Times New Roman" panose="02020603050405020304" pitchFamily="18" charset="0"/>
            </a:endParaRPr>
          </a:p>
        </p:txBody>
      </p:sp>
      <p:sp>
        <p:nvSpPr>
          <p:cNvPr id="377" name="Google Shape;377;p6"/>
          <p:cNvSpPr/>
          <p:nvPr/>
        </p:nvSpPr>
        <p:spPr>
          <a:xfrm>
            <a:off x="1410867" y="5612928"/>
            <a:ext cx="8578133" cy="923289"/>
          </a:xfrm>
          <a:prstGeom prst="rect">
            <a:avLst/>
          </a:prstGeom>
          <a:noFill/>
          <a:ln>
            <a:noFill/>
          </a:ln>
        </p:spPr>
        <p:txBody>
          <a:bodyPr spcFirstLastPara="1" wrap="square" lIns="91425" tIns="45700" rIns="91425" bIns="45700" anchor="t" anchorCtr="0">
            <a:spAutoFit/>
          </a:bodyPr>
          <a:lstStyle/>
          <a:p>
            <a:pPr marL="285735" indent="-285735" algn="just">
              <a:buClr>
                <a:srgbClr val="385623"/>
              </a:buClr>
              <a:buSzPts val="1600"/>
              <a:buFont typeface="Arial" panose="020B0604020202020204" pitchFamily="34" charset="0"/>
              <a:buChar char="•"/>
            </a:pPr>
            <a:r>
              <a:rPr lang="en-US" sz="1800" dirty="0">
                <a:solidFill>
                  <a:schemeClr val="tx1"/>
                </a:solidFill>
                <a:latin typeface="Times New Roman" panose="02020603050405020304" pitchFamily="18" charset="0"/>
                <a:ea typeface="Verdana"/>
                <a:cs typeface="Times New Roman" panose="02020603050405020304" pitchFamily="18" charset="0"/>
              </a:rPr>
              <a:t>Quantity of myocardial infarctions in the anamnesis (INF_ANAM): The more heart attacks a person has had in the past, the higher their risk of having another one.</a:t>
            </a:r>
            <a:br>
              <a:rPr lang="en-US" sz="1800" dirty="0">
                <a:solidFill>
                  <a:schemeClr val="tx1"/>
                </a:solidFill>
                <a:latin typeface="Times New Roman" panose="02020603050405020304" pitchFamily="18" charset="0"/>
                <a:ea typeface="Verdana"/>
                <a:cs typeface="Times New Roman" panose="02020603050405020304" pitchFamily="18" charset="0"/>
              </a:rPr>
            </a:br>
            <a:r>
              <a:rPr lang="en-US" sz="1800" dirty="0">
                <a:solidFill>
                  <a:schemeClr val="tx1"/>
                </a:solidFill>
                <a:latin typeface="Times New Roman" panose="02020603050405020304" pitchFamily="18" charset="0"/>
                <a:ea typeface="Verdana"/>
                <a:cs typeface="Times New Roman" panose="02020603050405020304" pitchFamily="18" charset="0"/>
              </a:rPr>
              <a:t>4.6% people having higher risk to get another one.</a:t>
            </a:r>
            <a:endParaRPr lang="en-US" sz="1800" dirty="0">
              <a:solidFill>
                <a:schemeClr val="tx1"/>
              </a:solidFill>
              <a:latin typeface="Times New Roman" panose="02020603050405020304" pitchFamily="18" charset="0"/>
              <a:ea typeface="Verdana"/>
              <a:cs typeface="Times New Roman" panose="02020603050405020304" pitchFamily="18" charset="0"/>
              <a:sym typeface="Verdana"/>
            </a:endParaRPr>
          </a:p>
        </p:txBody>
      </p:sp>
      <p:pic>
        <p:nvPicPr>
          <p:cNvPr id="378" name="Google Shape;378;p6"/>
          <p:cNvPicPr preferRelativeResize="0"/>
          <p:nvPr/>
        </p:nvPicPr>
        <p:blipFill rotWithShape="1">
          <a:blip r:embed="rId3">
            <a:alphaModFix/>
          </a:blip>
          <a:srcRect/>
          <a:stretch/>
        </p:blipFill>
        <p:spPr>
          <a:xfrm>
            <a:off x="10919072" y="126828"/>
            <a:ext cx="1187051" cy="411359"/>
          </a:xfrm>
          <a:prstGeom prst="rect">
            <a:avLst/>
          </a:prstGeom>
          <a:noFill/>
          <a:ln>
            <a:noFill/>
          </a:ln>
        </p:spPr>
      </p:pic>
      <p:pic>
        <p:nvPicPr>
          <p:cNvPr id="2050" name="Picture 2">
            <a:extLst>
              <a:ext uri="{FF2B5EF4-FFF2-40B4-BE49-F238E27FC236}">
                <a16:creationId xmlns:a16="http://schemas.microsoft.com/office/drawing/2014/main" id="{842BC17C-7ED8-1609-D094-6209C76E8903}"/>
              </a:ext>
            </a:extLst>
          </p:cNvPr>
          <p:cNvPicPr>
            <a:picLocks noChangeAspect="1" noChangeArrowheads="1"/>
          </p:cNvPicPr>
          <p:nvPr/>
        </p:nvPicPr>
        <p:blipFill>
          <a:blip r:embed="rId4"/>
          <a:srcRect/>
          <a:stretch/>
        </p:blipFill>
        <p:spPr bwMode="auto">
          <a:xfrm>
            <a:off x="2853407" y="904775"/>
            <a:ext cx="5660618" cy="438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265781"/>
      </p:ext>
    </p:extLst>
  </p:cSld>
  <p:clrMapOvr>
    <a:masterClrMapping/>
  </p:clrMapOvr>
</p:sld>
</file>

<file path=ppt/theme/theme1.xml><?xml version="1.0" encoding="utf-8"?>
<a:theme xmlns:a="http://schemas.openxmlformats.org/drawingml/2006/main" name="Theme2">
  <a:themeElements>
    <a:clrScheme name="">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2210</TotalTime>
  <Words>1541</Words>
  <Application>Microsoft Office PowerPoint</Application>
  <PresentationFormat>Widescreen</PresentationFormat>
  <Paragraphs>226</Paragraphs>
  <Slides>30</Slides>
  <Notes>25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30</vt:i4>
      </vt:variant>
    </vt:vector>
  </HeadingPairs>
  <TitlesOfParts>
    <vt:vector size="41" baseType="lpstr">
      <vt:lpstr>Wingdings</vt:lpstr>
      <vt:lpstr>Times New Roman</vt:lpstr>
      <vt:lpstr>Calibri Light</vt:lpstr>
      <vt:lpstr>Verdana</vt:lpstr>
      <vt:lpstr>Noto Sans Symbols</vt:lpstr>
      <vt:lpstr>Arial</vt:lpstr>
      <vt:lpstr>Söhne</vt:lpstr>
      <vt:lpstr>Helvetica Neue</vt:lpstr>
      <vt:lpstr>Calibri</vt:lpstr>
      <vt:lpstr>Theme2</vt:lpstr>
      <vt:lpstr>Office Theme</vt:lpstr>
      <vt:lpstr>PowerPoint Presentation</vt:lpstr>
      <vt:lpstr>PowerPoint Presentation</vt:lpstr>
      <vt:lpstr>PowerPoint Presentation</vt:lpstr>
      <vt:lpstr>PowerPoint Presentation</vt:lpstr>
      <vt:lpstr>PowerPoint Presentation</vt:lpstr>
      <vt:lpstr>Pie Chart :</vt:lpstr>
      <vt:lpstr>Pie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Gonala, Shirish</dc:creator>
  <cp:lastModifiedBy>PRASH</cp:lastModifiedBy>
  <cp:revision>115</cp:revision>
  <dcterms:created xsi:type="dcterms:W3CDTF">2012-08-17T07:00:49Z</dcterms:created>
  <dcterms:modified xsi:type="dcterms:W3CDTF">2023-05-22T13:24:57Z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